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handoutMasterIdLst>
    <p:handoutMasterId r:id="rId15"/>
  </p:handoutMasterIdLst>
  <p:sldIdLst>
    <p:sldId id="298" r:id="rId2"/>
    <p:sldId id="306" r:id="rId3"/>
    <p:sldId id="297" r:id="rId4"/>
    <p:sldId id="299" r:id="rId5"/>
    <p:sldId id="300" r:id="rId6"/>
    <p:sldId id="301" r:id="rId7"/>
    <p:sldId id="305" r:id="rId8"/>
    <p:sldId id="302" r:id="rId9"/>
    <p:sldId id="280" r:id="rId10"/>
    <p:sldId id="303" r:id="rId11"/>
    <p:sldId id="304" r:id="rId12"/>
    <p:sldId id="293" r:id="rId13"/>
  </p:sldIdLst>
  <p:sldSz cx="10080625" cy="7559675"/>
  <p:notesSz cx="6888163" cy="10018713"/>
  <p:defaultTextStyle>
    <a:defPPr>
      <a:defRPr lang="en-GB"/>
    </a:defPPr>
    <a:lvl1pPr algn="l" defTabSz="449263" rtl="0" fontAlgn="base">
      <a:spcBef>
        <a:spcPct val="0"/>
      </a:spcBef>
      <a:spcAft>
        <a:spcPct val="0"/>
      </a:spcAft>
      <a:defRPr kern="1200">
        <a:solidFill>
          <a:schemeClr val="bg1"/>
        </a:solidFill>
        <a:latin typeface="Arial" charset="0"/>
        <a:ea typeface="+mn-ea"/>
        <a:cs typeface="DejaVu Sans" pitchFamily="34" charset="0"/>
      </a:defRPr>
    </a:lvl1pPr>
    <a:lvl2pPr marL="742950" indent="-285750" algn="l" defTabSz="449263" rtl="0" fontAlgn="base">
      <a:spcBef>
        <a:spcPct val="0"/>
      </a:spcBef>
      <a:spcAft>
        <a:spcPct val="0"/>
      </a:spcAft>
      <a:defRPr kern="1200">
        <a:solidFill>
          <a:schemeClr val="bg1"/>
        </a:solidFill>
        <a:latin typeface="Arial" charset="0"/>
        <a:ea typeface="+mn-ea"/>
        <a:cs typeface="DejaVu Sans" pitchFamily="34" charset="0"/>
      </a:defRPr>
    </a:lvl2pPr>
    <a:lvl3pPr marL="1143000" indent="-228600" algn="l" defTabSz="449263" rtl="0" fontAlgn="base">
      <a:spcBef>
        <a:spcPct val="0"/>
      </a:spcBef>
      <a:spcAft>
        <a:spcPct val="0"/>
      </a:spcAft>
      <a:defRPr kern="1200">
        <a:solidFill>
          <a:schemeClr val="bg1"/>
        </a:solidFill>
        <a:latin typeface="Arial" charset="0"/>
        <a:ea typeface="+mn-ea"/>
        <a:cs typeface="DejaVu Sans" pitchFamily="34" charset="0"/>
      </a:defRPr>
    </a:lvl3pPr>
    <a:lvl4pPr marL="1600200" indent="-228600" algn="l" defTabSz="449263" rtl="0" fontAlgn="base">
      <a:spcBef>
        <a:spcPct val="0"/>
      </a:spcBef>
      <a:spcAft>
        <a:spcPct val="0"/>
      </a:spcAft>
      <a:defRPr kern="1200">
        <a:solidFill>
          <a:schemeClr val="bg1"/>
        </a:solidFill>
        <a:latin typeface="Arial" charset="0"/>
        <a:ea typeface="+mn-ea"/>
        <a:cs typeface="DejaVu Sans" pitchFamily="34" charset="0"/>
      </a:defRPr>
    </a:lvl4pPr>
    <a:lvl5pPr marL="2057400" indent="-228600" algn="l" defTabSz="449263" rtl="0" fontAlgn="base">
      <a:spcBef>
        <a:spcPct val="0"/>
      </a:spcBef>
      <a:spcAft>
        <a:spcPct val="0"/>
      </a:spcAft>
      <a:defRPr kern="1200">
        <a:solidFill>
          <a:schemeClr val="bg1"/>
        </a:solidFill>
        <a:latin typeface="Arial" charset="0"/>
        <a:ea typeface="+mn-ea"/>
        <a:cs typeface="DejaVu Sans" pitchFamily="34" charset="0"/>
      </a:defRPr>
    </a:lvl5pPr>
    <a:lvl6pPr marL="2286000" algn="l" defTabSz="914400" rtl="0" eaLnBrk="1" latinLnBrk="0" hangingPunct="1">
      <a:defRPr kern="1200">
        <a:solidFill>
          <a:schemeClr val="bg1"/>
        </a:solidFill>
        <a:latin typeface="Arial" charset="0"/>
        <a:ea typeface="+mn-ea"/>
        <a:cs typeface="DejaVu Sans" pitchFamily="34" charset="0"/>
      </a:defRPr>
    </a:lvl6pPr>
    <a:lvl7pPr marL="2743200" algn="l" defTabSz="914400" rtl="0" eaLnBrk="1" latinLnBrk="0" hangingPunct="1">
      <a:defRPr kern="1200">
        <a:solidFill>
          <a:schemeClr val="bg1"/>
        </a:solidFill>
        <a:latin typeface="Arial" charset="0"/>
        <a:ea typeface="+mn-ea"/>
        <a:cs typeface="DejaVu Sans" pitchFamily="34" charset="0"/>
      </a:defRPr>
    </a:lvl7pPr>
    <a:lvl8pPr marL="3200400" algn="l" defTabSz="914400" rtl="0" eaLnBrk="1" latinLnBrk="0" hangingPunct="1">
      <a:defRPr kern="1200">
        <a:solidFill>
          <a:schemeClr val="bg1"/>
        </a:solidFill>
        <a:latin typeface="Arial" charset="0"/>
        <a:ea typeface="+mn-ea"/>
        <a:cs typeface="DejaVu Sans" pitchFamily="34" charset="0"/>
      </a:defRPr>
    </a:lvl8pPr>
    <a:lvl9pPr marL="3657600" algn="l" defTabSz="914400" rtl="0" eaLnBrk="1" latinLnBrk="0" hangingPunct="1">
      <a:defRPr kern="1200">
        <a:solidFill>
          <a:schemeClr val="bg1"/>
        </a:solidFill>
        <a:latin typeface="Arial" charset="0"/>
        <a:ea typeface="+mn-ea"/>
        <a:cs typeface="DejaVu Sans"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82989" autoAdjust="0"/>
  </p:normalViewPr>
  <p:slideViewPr>
    <p:cSldViewPr>
      <p:cViewPr varScale="1">
        <p:scale>
          <a:sx n="91" d="100"/>
          <a:sy n="91" d="100"/>
        </p:scale>
        <p:origin x="-1392" y="-102"/>
      </p:cViewPr>
      <p:guideLst>
        <p:guide orient="horz" pos="2160"/>
        <p:guide pos="2880"/>
      </p:guideLst>
    </p:cSldViewPr>
  </p:slideViewPr>
  <p:outlineViewPr>
    <p:cViewPr varScale="1">
      <p:scale>
        <a:sx n="170" d="200"/>
        <a:sy n="170" d="200"/>
      </p:scale>
      <p:origin x="0" y="1551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699"/>
        <p:guide pos="196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86088" cy="501650"/>
          </a:xfrm>
          <a:prstGeom prst="rect">
            <a:avLst/>
          </a:prstGeom>
        </p:spPr>
        <p:txBody>
          <a:bodyPr vert="horz" lIns="84701" tIns="42350" rIns="84701" bIns="42350" rtlCol="0"/>
          <a:lstStyle>
            <a:lvl1pPr algn="l" hangingPunct="0">
              <a:lnSpc>
                <a:spcPct val="93000"/>
              </a:lnSpc>
              <a:buClr>
                <a:srgbClr val="000000"/>
              </a:buClr>
              <a:buSzPct val="100000"/>
              <a:buFont typeface="Times New Roman" pitchFamily="18" charset="0"/>
              <a:buNone/>
              <a:defRPr sz="1100">
                <a:cs typeface="DejaVu Sans" charset="0"/>
              </a:defRPr>
            </a:lvl1pPr>
          </a:lstStyle>
          <a:p>
            <a:pPr>
              <a:defRPr/>
            </a:pPr>
            <a:endParaRPr lang="it-IT"/>
          </a:p>
        </p:txBody>
      </p:sp>
      <p:sp>
        <p:nvSpPr>
          <p:cNvPr id="3" name="Segnaposto data 2"/>
          <p:cNvSpPr>
            <a:spLocks noGrp="1"/>
          </p:cNvSpPr>
          <p:nvPr>
            <p:ph type="dt" sz="quarter" idx="1"/>
          </p:nvPr>
        </p:nvSpPr>
        <p:spPr>
          <a:xfrm>
            <a:off x="3900488" y="0"/>
            <a:ext cx="2986087" cy="501650"/>
          </a:xfrm>
          <a:prstGeom prst="rect">
            <a:avLst/>
          </a:prstGeom>
        </p:spPr>
        <p:txBody>
          <a:bodyPr vert="horz" lIns="84701" tIns="42350" rIns="84701" bIns="42350" rtlCol="0"/>
          <a:lstStyle>
            <a:lvl1pPr algn="r" hangingPunct="0">
              <a:lnSpc>
                <a:spcPct val="93000"/>
              </a:lnSpc>
              <a:buClr>
                <a:srgbClr val="000000"/>
              </a:buClr>
              <a:buSzPct val="100000"/>
              <a:buFont typeface="Times New Roman" pitchFamily="18" charset="0"/>
              <a:buNone/>
              <a:defRPr sz="1100" smtClean="0">
                <a:cs typeface="DejaVu Sans" charset="0"/>
              </a:defRPr>
            </a:lvl1pPr>
          </a:lstStyle>
          <a:p>
            <a:pPr>
              <a:defRPr/>
            </a:pPr>
            <a:fld id="{341F72F6-2302-4D8C-9E0E-69B0A298BD0F}" type="datetimeFigureOut">
              <a:rPr lang="it-IT"/>
              <a:pPr>
                <a:defRPr/>
              </a:pPr>
              <a:t>11/12/2019</a:t>
            </a:fld>
            <a:endParaRPr lang="it-IT"/>
          </a:p>
        </p:txBody>
      </p:sp>
      <p:sp>
        <p:nvSpPr>
          <p:cNvPr id="4" name="Segnaposto piè di pagina 3"/>
          <p:cNvSpPr>
            <a:spLocks noGrp="1"/>
          </p:cNvSpPr>
          <p:nvPr>
            <p:ph type="ftr" sz="quarter" idx="2"/>
          </p:nvPr>
        </p:nvSpPr>
        <p:spPr>
          <a:xfrm>
            <a:off x="0" y="9515475"/>
            <a:ext cx="2986088" cy="501650"/>
          </a:xfrm>
          <a:prstGeom prst="rect">
            <a:avLst/>
          </a:prstGeom>
        </p:spPr>
        <p:txBody>
          <a:bodyPr vert="horz" lIns="84701" tIns="42350" rIns="84701" bIns="42350" rtlCol="0" anchor="b"/>
          <a:lstStyle>
            <a:lvl1pPr algn="l" hangingPunct="0">
              <a:lnSpc>
                <a:spcPct val="93000"/>
              </a:lnSpc>
              <a:buClr>
                <a:srgbClr val="000000"/>
              </a:buClr>
              <a:buSzPct val="100000"/>
              <a:buFont typeface="Times New Roman" pitchFamily="18" charset="0"/>
              <a:buNone/>
              <a:defRPr sz="1100">
                <a:cs typeface="DejaVu Sans" charset="0"/>
              </a:defRPr>
            </a:lvl1pPr>
          </a:lstStyle>
          <a:p>
            <a:pPr>
              <a:defRPr/>
            </a:pPr>
            <a:endParaRPr lang="it-IT"/>
          </a:p>
        </p:txBody>
      </p:sp>
      <p:sp>
        <p:nvSpPr>
          <p:cNvPr id="5" name="Segnaposto numero diapositiva 4"/>
          <p:cNvSpPr>
            <a:spLocks noGrp="1"/>
          </p:cNvSpPr>
          <p:nvPr>
            <p:ph type="sldNum" sz="quarter" idx="3"/>
          </p:nvPr>
        </p:nvSpPr>
        <p:spPr>
          <a:xfrm>
            <a:off x="3900488" y="9515475"/>
            <a:ext cx="2986087" cy="501650"/>
          </a:xfrm>
          <a:prstGeom prst="rect">
            <a:avLst/>
          </a:prstGeom>
        </p:spPr>
        <p:txBody>
          <a:bodyPr vert="horz" lIns="84701" tIns="42350" rIns="84701" bIns="42350" rtlCol="0" anchor="b"/>
          <a:lstStyle>
            <a:lvl1pPr algn="r" hangingPunct="0">
              <a:lnSpc>
                <a:spcPct val="93000"/>
              </a:lnSpc>
              <a:buClr>
                <a:srgbClr val="000000"/>
              </a:buClr>
              <a:buSzPct val="100000"/>
              <a:buFont typeface="Times New Roman" pitchFamily="18" charset="0"/>
              <a:buNone/>
              <a:defRPr sz="1100" smtClean="0">
                <a:cs typeface="DejaVu Sans" charset="0"/>
              </a:defRPr>
            </a:lvl1pPr>
          </a:lstStyle>
          <a:p>
            <a:pPr>
              <a:defRPr/>
            </a:pPr>
            <a:fld id="{428C89CA-B21D-43AC-9F66-3ACD2BA54EEE}" type="slidenum">
              <a:rPr lang="it-IT"/>
              <a:pPr>
                <a:defRPr/>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88163" cy="10018713"/>
          </a:xfrm>
          <a:prstGeom prst="roundRect">
            <a:avLst>
              <a:gd name="adj" fmla="val 19"/>
            </a:avLst>
          </a:prstGeom>
          <a:solidFill>
            <a:srgbClr val="FFFFFF"/>
          </a:solidFill>
          <a:ln w="9360">
            <a:noFill/>
            <a:miter lim="800000"/>
            <a:headEnd/>
            <a:tailEnd/>
          </a:ln>
          <a:effectLst/>
        </p:spPr>
        <p:txBody>
          <a:bodyPr wrap="none" lIns="84701" tIns="42350" rIns="84701" bIns="42350" anchor="ctr"/>
          <a:lstStyle/>
          <a:p>
            <a:pPr hangingPunct="0">
              <a:lnSpc>
                <a:spcPct val="93000"/>
              </a:lnSpc>
              <a:buClr>
                <a:srgbClr val="000000"/>
              </a:buClr>
              <a:buSzPct val="100000"/>
              <a:buFont typeface="Times New Roman" pitchFamily="16" charset="0"/>
              <a:buNone/>
              <a:defRPr/>
            </a:pPr>
            <a:endParaRPr lang="en-US">
              <a:cs typeface="+mn-cs"/>
            </a:endParaRPr>
          </a:p>
        </p:txBody>
      </p:sp>
      <p:sp>
        <p:nvSpPr>
          <p:cNvPr id="14339" name="Rectangle 2"/>
          <p:cNvSpPr>
            <a:spLocks noGrp="1" noRot="1" noChangeAspect="1" noChangeArrowheads="1"/>
          </p:cNvSpPr>
          <p:nvPr>
            <p:ph type="sldImg"/>
          </p:nvPr>
        </p:nvSpPr>
        <p:spPr bwMode="auto">
          <a:xfrm>
            <a:off x="939800" y="762000"/>
            <a:ext cx="5003800" cy="3752850"/>
          </a:xfrm>
          <a:prstGeom prst="rect">
            <a:avLst/>
          </a:prstGeom>
          <a:noFill/>
          <a:ln w="9525">
            <a:noFill/>
            <a:round/>
            <a:headEnd/>
            <a:tailEnd/>
          </a:ln>
        </p:spPr>
      </p:sp>
      <p:sp>
        <p:nvSpPr>
          <p:cNvPr id="2051" name="Rectangle 3"/>
          <p:cNvSpPr>
            <a:spLocks noGrp="1" noChangeArrowheads="1"/>
          </p:cNvSpPr>
          <p:nvPr>
            <p:ph type="body"/>
          </p:nvPr>
        </p:nvSpPr>
        <p:spPr bwMode="auto">
          <a:xfrm>
            <a:off x="688975" y="4759325"/>
            <a:ext cx="5507038" cy="45053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it-IT" noProof="0" smtClean="0"/>
          </a:p>
        </p:txBody>
      </p:sp>
      <p:sp>
        <p:nvSpPr>
          <p:cNvPr id="2052" name="Rectangle 4"/>
          <p:cNvSpPr>
            <a:spLocks noGrp="1" noChangeArrowheads="1"/>
          </p:cNvSpPr>
          <p:nvPr>
            <p:ph type="hdr"/>
          </p:nvPr>
        </p:nvSpPr>
        <p:spPr bwMode="auto">
          <a:xfrm>
            <a:off x="0" y="0"/>
            <a:ext cx="2986088" cy="4984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hangingPunct="0">
              <a:lnSpc>
                <a:spcPct val="93000"/>
              </a:lnSpc>
              <a:buClr>
                <a:srgbClr val="000000"/>
              </a:buClr>
              <a:buSzPct val="100000"/>
              <a:buFont typeface="Times New Roman" pitchFamily="16" charset="0"/>
              <a:buNone/>
              <a:tabLst>
                <a:tab pos="0" algn="l"/>
                <a:tab pos="414681" algn="l"/>
                <a:tab pos="830834" algn="l"/>
                <a:tab pos="1246985" algn="l"/>
                <a:tab pos="1663137" algn="l"/>
                <a:tab pos="2079289" algn="l"/>
                <a:tab pos="2495441" algn="l"/>
                <a:tab pos="2911592" algn="l"/>
                <a:tab pos="3327745" algn="l"/>
                <a:tab pos="3743896" algn="l"/>
                <a:tab pos="4160048" algn="l"/>
                <a:tab pos="4576200" algn="l"/>
                <a:tab pos="4992352" algn="l"/>
                <a:tab pos="5408504" algn="l"/>
                <a:tab pos="5824656" algn="l"/>
                <a:tab pos="6240807" algn="l"/>
                <a:tab pos="6656960" algn="l"/>
                <a:tab pos="7073111" algn="l"/>
                <a:tab pos="7489263" algn="l"/>
                <a:tab pos="7905415" algn="l"/>
                <a:tab pos="8321567" algn="l"/>
              </a:tabLst>
              <a:defRPr sz="1300">
                <a:solidFill>
                  <a:srgbClr val="000000"/>
                </a:solidFill>
                <a:latin typeface="Times New Roman" pitchFamily="16" charset="0"/>
                <a:ea typeface="DejaVu Sans" charset="0"/>
                <a:cs typeface="DejaVu Sans" charset="0"/>
              </a:defRPr>
            </a:lvl1pPr>
          </a:lstStyle>
          <a:p>
            <a:pPr>
              <a:defRPr/>
            </a:pPr>
            <a:endParaRPr lang="it-IT"/>
          </a:p>
        </p:txBody>
      </p:sp>
      <p:sp>
        <p:nvSpPr>
          <p:cNvPr id="2053" name="Rectangle 5"/>
          <p:cNvSpPr>
            <a:spLocks noGrp="1" noChangeArrowheads="1"/>
          </p:cNvSpPr>
          <p:nvPr>
            <p:ph type="dt"/>
          </p:nvPr>
        </p:nvSpPr>
        <p:spPr bwMode="auto">
          <a:xfrm>
            <a:off x="3900488" y="0"/>
            <a:ext cx="2984500" cy="4984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hangingPunct="0">
              <a:lnSpc>
                <a:spcPct val="93000"/>
              </a:lnSpc>
              <a:buClr>
                <a:srgbClr val="000000"/>
              </a:buClr>
              <a:buSzPct val="100000"/>
              <a:buFont typeface="Times New Roman" pitchFamily="16" charset="0"/>
              <a:buNone/>
              <a:tabLst>
                <a:tab pos="0" algn="l"/>
                <a:tab pos="414681" algn="l"/>
                <a:tab pos="830834" algn="l"/>
                <a:tab pos="1246985" algn="l"/>
                <a:tab pos="1663137" algn="l"/>
                <a:tab pos="2079289" algn="l"/>
                <a:tab pos="2495441" algn="l"/>
                <a:tab pos="2911592" algn="l"/>
                <a:tab pos="3327745" algn="l"/>
                <a:tab pos="3743896" algn="l"/>
                <a:tab pos="4160048" algn="l"/>
                <a:tab pos="4576200" algn="l"/>
                <a:tab pos="4992352" algn="l"/>
                <a:tab pos="5408504" algn="l"/>
                <a:tab pos="5824656" algn="l"/>
                <a:tab pos="6240807" algn="l"/>
                <a:tab pos="6656960" algn="l"/>
                <a:tab pos="7073111" algn="l"/>
                <a:tab pos="7489263" algn="l"/>
                <a:tab pos="7905415" algn="l"/>
                <a:tab pos="8321567" algn="l"/>
              </a:tabLst>
              <a:defRPr sz="1300">
                <a:solidFill>
                  <a:srgbClr val="000000"/>
                </a:solidFill>
                <a:latin typeface="Times New Roman" pitchFamily="16" charset="0"/>
                <a:ea typeface="DejaVu Sans" charset="0"/>
                <a:cs typeface="DejaVu Sans" charset="0"/>
              </a:defRPr>
            </a:lvl1pPr>
          </a:lstStyle>
          <a:p>
            <a:pPr>
              <a:defRPr/>
            </a:pPr>
            <a:endParaRPr lang="it-IT"/>
          </a:p>
        </p:txBody>
      </p:sp>
      <p:sp>
        <p:nvSpPr>
          <p:cNvPr id="2054" name="Rectangle 6"/>
          <p:cNvSpPr>
            <a:spLocks noGrp="1" noChangeArrowheads="1"/>
          </p:cNvSpPr>
          <p:nvPr>
            <p:ph type="ftr"/>
          </p:nvPr>
        </p:nvSpPr>
        <p:spPr bwMode="auto">
          <a:xfrm>
            <a:off x="0" y="9517063"/>
            <a:ext cx="2986088" cy="498475"/>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hangingPunct="0">
              <a:lnSpc>
                <a:spcPct val="93000"/>
              </a:lnSpc>
              <a:buClr>
                <a:srgbClr val="000000"/>
              </a:buClr>
              <a:buSzPct val="100000"/>
              <a:buFont typeface="Times New Roman" pitchFamily="16" charset="0"/>
              <a:buNone/>
              <a:tabLst>
                <a:tab pos="0" algn="l"/>
                <a:tab pos="414681" algn="l"/>
                <a:tab pos="830834" algn="l"/>
                <a:tab pos="1246985" algn="l"/>
                <a:tab pos="1663137" algn="l"/>
                <a:tab pos="2079289" algn="l"/>
                <a:tab pos="2495441" algn="l"/>
                <a:tab pos="2911592" algn="l"/>
                <a:tab pos="3327745" algn="l"/>
                <a:tab pos="3743896" algn="l"/>
                <a:tab pos="4160048" algn="l"/>
                <a:tab pos="4576200" algn="l"/>
                <a:tab pos="4992352" algn="l"/>
                <a:tab pos="5408504" algn="l"/>
                <a:tab pos="5824656" algn="l"/>
                <a:tab pos="6240807" algn="l"/>
                <a:tab pos="6656960" algn="l"/>
                <a:tab pos="7073111" algn="l"/>
                <a:tab pos="7489263" algn="l"/>
                <a:tab pos="7905415" algn="l"/>
                <a:tab pos="8321567" algn="l"/>
              </a:tabLst>
              <a:defRPr sz="1300">
                <a:solidFill>
                  <a:srgbClr val="000000"/>
                </a:solidFill>
                <a:latin typeface="Times New Roman" pitchFamily="16" charset="0"/>
                <a:ea typeface="DejaVu Sans" charset="0"/>
                <a:cs typeface="DejaVu Sans" charset="0"/>
              </a:defRPr>
            </a:lvl1pPr>
          </a:lstStyle>
          <a:p>
            <a:pPr>
              <a:defRPr/>
            </a:pPr>
            <a:endParaRPr lang="it-IT"/>
          </a:p>
        </p:txBody>
      </p:sp>
      <p:sp>
        <p:nvSpPr>
          <p:cNvPr id="2055" name="Rectangle 7"/>
          <p:cNvSpPr>
            <a:spLocks noGrp="1" noChangeArrowheads="1"/>
          </p:cNvSpPr>
          <p:nvPr>
            <p:ph type="sldNum"/>
          </p:nvPr>
        </p:nvSpPr>
        <p:spPr bwMode="auto">
          <a:xfrm>
            <a:off x="3900488" y="9517063"/>
            <a:ext cx="2984500" cy="498475"/>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hangingPunct="0">
              <a:lnSpc>
                <a:spcPct val="93000"/>
              </a:lnSpc>
              <a:buClr>
                <a:srgbClr val="000000"/>
              </a:buClr>
              <a:buSzPct val="100000"/>
              <a:buFont typeface="Times New Roman" pitchFamily="16" charset="0"/>
              <a:buNone/>
              <a:tabLst>
                <a:tab pos="0" algn="l"/>
                <a:tab pos="414681" algn="l"/>
                <a:tab pos="830834" algn="l"/>
                <a:tab pos="1246985" algn="l"/>
                <a:tab pos="1663137" algn="l"/>
                <a:tab pos="2079289" algn="l"/>
                <a:tab pos="2495441" algn="l"/>
                <a:tab pos="2911592" algn="l"/>
                <a:tab pos="3327745" algn="l"/>
                <a:tab pos="3743896" algn="l"/>
                <a:tab pos="4160048" algn="l"/>
                <a:tab pos="4576200" algn="l"/>
                <a:tab pos="4992352" algn="l"/>
                <a:tab pos="5408504" algn="l"/>
                <a:tab pos="5824656" algn="l"/>
                <a:tab pos="6240807" algn="l"/>
                <a:tab pos="6656960" algn="l"/>
                <a:tab pos="7073111" algn="l"/>
                <a:tab pos="7489263" algn="l"/>
                <a:tab pos="7905415" algn="l"/>
                <a:tab pos="8321567" algn="l"/>
              </a:tabLst>
              <a:defRPr sz="1300">
                <a:solidFill>
                  <a:srgbClr val="000000"/>
                </a:solidFill>
                <a:latin typeface="Times New Roman" pitchFamily="16" charset="0"/>
                <a:ea typeface="DejaVu Sans" charset="0"/>
                <a:cs typeface="DejaVu Sans" charset="0"/>
              </a:defRPr>
            </a:lvl1pPr>
          </a:lstStyle>
          <a:p>
            <a:pPr>
              <a:defRPr/>
            </a:pPr>
            <a:fld id="{2ED9DFE0-3B31-4BEB-80CD-437FEEA8BDB3}"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egnaposto immagine diapositiva 1"/>
          <p:cNvSpPr>
            <a:spLocks noGrp="1" noRot="1" noChangeAspect="1"/>
          </p:cNvSpPr>
          <p:nvPr>
            <p:ph type="sldImg"/>
          </p:nvPr>
        </p:nvSpPr>
        <p:spPr/>
      </p:sp>
      <p:sp>
        <p:nvSpPr>
          <p:cNvPr id="17410" name="Segnaposto note 2"/>
          <p:cNvSpPr>
            <a:spLocks noGrp="1"/>
          </p:cNvSpPr>
          <p:nvPr>
            <p:ph type="body" idx="1"/>
          </p:nvPr>
        </p:nvSpPr>
        <p:spPr>
          <a:noFill/>
          <a:ln/>
        </p:spPr>
        <p:txBody>
          <a:bodyPr/>
          <a:lstStyle/>
          <a:p>
            <a:endParaRPr lang="it-IT" smtClean="0">
              <a:latin typeface="Times New Roman" pitchFamily="18" charset="0"/>
            </a:endParaRPr>
          </a:p>
        </p:txBody>
      </p:sp>
      <p:sp>
        <p:nvSpPr>
          <p:cNvPr id="17411" name="Segnaposto numero diapositiva 3"/>
          <p:cNvSpPr>
            <a:spLocks noGrp="1"/>
          </p:cNvSpPr>
          <p:nvPr>
            <p:ph type="sldNum" sz="quarter"/>
          </p:nvPr>
        </p:nvSpPr>
        <p:spPr>
          <a:noFill/>
        </p:spPr>
        <p:txBody>
          <a:bodyPr/>
          <a:lstStyle/>
          <a:p>
            <a:pPr>
              <a:buFont typeface="Times New Roman" pitchFamily="18" charset="0"/>
              <a:buNone/>
              <a:tabLst>
                <a:tab pos="0" algn="l"/>
                <a:tab pos="414338" algn="l"/>
                <a:tab pos="830263" algn="l"/>
                <a:tab pos="1246188" algn="l"/>
                <a:tab pos="1662113" algn="l"/>
                <a:tab pos="2078038" algn="l"/>
                <a:tab pos="2493963" algn="l"/>
                <a:tab pos="2911475" algn="l"/>
                <a:tab pos="3327400" algn="l"/>
                <a:tab pos="3743325" algn="l"/>
                <a:tab pos="4159250" algn="l"/>
                <a:tab pos="4575175" algn="l"/>
                <a:tab pos="4991100" algn="l"/>
                <a:tab pos="5407025" algn="l"/>
                <a:tab pos="5824538" algn="l"/>
                <a:tab pos="6240463" algn="l"/>
                <a:tab pos="6656388" algn="l"/>
                <a:tab pos="7072313" algn="l"/>
                <a:tab pos="7488238" algn="l"/>
                <a:tab pos="7904163" algn="l"/>
                <a:tab pos="8320088" algn="l"/>
              </a:tabLst>
            </a:pPr>
            <a:fld id="{4AD8B02A-FE09-40CD-A496-A73C33EF1F68}" type="slidenum">
              <a:rPr lang="it-IT" smtClean="0">
                <a:latin typeface="Times New Roman" pitchFamily="18" charset="0"/>
                <a:cs typeface="DejaVu Sans" pitchFamily="34" charset="0"/>
              </a:rPr>
              <a:pPr>
                <a:buFont typeface="Times New Roman" pitchFamily="18" charset="0"/>
                <a:buNone/>
                <a:tabLst>
                  <a:tab pos="0" algn="l"/>
                  <a:tab pos="414338" algn="l"/>
                  <a:tab pos="830263" algn="l"/>
                  <a:tab pos="1246188" algn="l"/>
                  <a:tab pos="1662113" algn="l"/>
                  <a:tab pos="2078038" algn="l"/>
                  <a:tab pos="2493963" algn="l"/>
                  <a:tab pos="2911475" algn="l"/>
                  <a:tab pos="3327400" algn="l"/>
                  <a:tab pos="3743325" algn="l"/>
                  <a:tab pos="4159250" algn="l"/>
                  <a:tab pos="4575175" algn="l"/>
                  <a:tab pos="4991100" algn="l"/>
                  <a:tab pos="5407025" algn="l"/>
                  <a:tab pos="5824538" algn="l"/>
                  <a:tab pos="6240463" algn="l"/>
                  <a:tab pos="6656388" algn="l"/>
                  <a:tab pos="7072313" algn="l"/>
                  <a:tab pos="7488238" algn="l"/>
                  <a:tab pos="7904163" algn="l"/>
                  <a:tab pos="8320088" algn="l"/>
                </a:tabLst>
              </a:pPr>
              <a:t>1</a:t>
            </a:fld>
            <a:endParaRPr lang="it-IT" smtClean="0">
              <a:latin typeface="Times New Roman" pitchFamily="18" charset="0"/>
              <a:cs typeface="DejaVu Sans"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egnaposto immagine diapositiva 1"/>
          <p:cNvSpPr>
            <a:spLocks noGrp="1" noRot="1" noChangeAspect="1"/>
          </p:cNvSpPr>
          <p:nvPr>
            <p:ph type="sldImg"/>
          </p:nvPr>
        </p:nvSpPr>
        <p:spPr/>
      </p:sp>
      <p:sp>
        <p:nvSpPr>
          <p:cNvPr id="35842" name="Segnaposto note 2"/>
          <p:cNvSpPr>
            <a:spLocks noGrp="1"/>
          </p:cNvSpPr>
          <p:nvPr>
            <p:ph type="body" idx="1"/>
          </p:nvPr>
        </p:nvSpPr>
        <p:spPr>
          <a:noFill/>
          <a:ln/>
        </p:spPr>
        <p:txBody>
          <a:bodyPr/>
          <a:lstStyle/>
          <a:p>
            <a:endParaRPr lang="it-IT" smtClean="0">
              <a:latin typeface="Times New Roman" pitchFamily="18" charset="0"/>
            </a:endParaRPr>
          </a:p>
        </p:txBody>
      </p:sp>
      <p:sp>
        <p:nvSpPr>
          <p:cNvPr id="35843" name="Segnaposto numero diapositiva 3"/>
          <p:cNvSpPr>
            <a:spLocks noGrp="1"/>
          </p:cNvSpPr>
          <p:nvPr>
            <p:ph type="sldNum" sz="quarter"/>
          </p:nvPr>
        </p:nvSpPr>
        <p:spPr>
          <a:noFill/>
        </p:spPr>
        <p:txBody>
          <a:bodyPr/>
          <a:lstStyle/>
          <a:p>
            <a:pPr>
              <a:buFont typeface="Times New Roman" pitchFamily="18" charset="0"/>
              <a:buNone/>
              <a:tabLst>
                <a:tab pos="0" algn="l"/>
                <a:tab pos="414338" algn="l"/>
                <a:tab pos="830263" algn="l"/>
                <a:tab pos="1246188" algn="l"/>
                <a:tab pos="1662113" algn="l"/>
                <a:tab pos="2078038" algn="l"/>
                <a:tab pos="2493963" algn="l"/>
                <a:tab pos="2911475" algn="l"/>
                <a:tab pos="3327400" algn="l"/>
                <a:tab pos="3743325" algn="l"/>
                <a:tab pos="4159250" algn="l"/>
                <a:tab pos="4575175" algn="l"/>
                <a:tab pos="4991100" algn="l"/>
                <a:tab pos="5407025" algn="l"/>
                <a:tab pos="5824538" algn="l"/>
                <a:tab pos="6240463" algn="l"/>
                <a:tab pos="6656388" algn="l"/>
                <a:tab pos="7072313" algn="l"/>
                <a:tab pos="7488238" algn="l"/>
                <a:tab pos="7904163" algn="l"/>
                <a:tab pos="8320088" algn="l"/>
              </a:tabLst>
            </a:pPr>
            <a:fld id="{D444AE5F-9A7E-44F7-A2C7-462DF21D1668}" type="slidenum">
              <a:rPr lang="it-IT" smtClean="0">
                <a:latin typeface="Times New Roman" pitchFamily="18" charset="0"/>
                <a:cs typeface="DejaVu Sans" pitchFamily="34" charset="0"/>
              </a:rPr>
              <a:pPr>
                <a:buFont typeface="Times New Roman" pitchFamily="18" charset="0"/>
                <a:buNone/>
                <a:tabLst>
                  <a:tab pos="0" algn="l"/>
                  <a:tab pos="414338" algn="l"/>
                  <a:tab pos="830263" algn="l"/>
                  <a:tab pos="1246188" algn="l"/>
                  <a:tab pos="1662113" algn="l"/>
                  <a:tab pos="2078038" algn="l"/>
                  <a:tab pos="2493963" algn="l"/>
                  <a:tab pos="2911475" algn="l"/>
                  <a:tab pos="3327400" algn="l"/>
                  <a:tab pos="3743325" algn="l"/>
                  <a:tab pos="4159250" algn="l"/>
                  <a:tab pos="4575175" algn="l"/>
                  <a:tab pos="4991100" algn="l"/>
                  <a:tab pos="5407025" algn="l"/>
                  <a:tab pos="5824538" algn="l"/>
                  <a:tab pos="6240463" algn="l"/>
                  <a:tab pos="6656388" algn="l"/>
                  <a:tab pos="7072313" algn="l"/>
                  <a:tab pos="7488238" algn="l"/>
                  <a:tab pos="7904163" algn="l"/>
                  <a:tab pos="8320088" algn="l"/>
                </a:tabLst>
              </a:pPr>
              <a:t>11</a:t>
            </a:fld>
            <a:endParaRPr lang="it-IT" smtClean="0">
              <a:latin typeface="Times New Roman" pitchFamily="18" charset="0"/>
              <a:cs typeface="DejaVu Sans"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egnaposto immagine diapositiva 1"/>
          <p:cNvSpPr>
            <a:spLocks noGrp="1" noRot="1" noChangeAspect="1" noTextEdit="1"/>
          </p:cNvSpPr>
          <p:nvPr>
            <p:ph type="sldImg"/>
          </p:nvPr>
        </p:nvSpPr>
        <p:spPr/>
      </p:sp>
      <p:sp>
        <p:nvSpPr>
          <p:cNvPr id="37890" name="Segnaposto note 2"/>
          <p:cNvSpPr>
            <a:spLocks noGrp="1"/>
          </p:cNvSpPr>
          <p:nvPr>
            <p:ph type="body" idx="1"/>
          </p:nvPr>
        </p:nvSpPr>
        <p:spPr>
          <a:noFill/>
          <a:ln/>
        </p:spPr>
        <p:txBody>
          <a:bodyPr/>
          <a:lstStyle/>
          <a:p>
            <a:endParaRPr lang="it-IT" smtClean="0">
              <a:latin typeface="Times New Roman" pitchFamily="18" charset="0"/>
            </a:endParaRPr>
          </a:p>
        </p:txBody>
      </p:sp>
      <p:sp>
        <p:nvSpPr>
          <p:cNvPr id="37891" name="Segnaposto numero diapositiva 3"/>
          <p:cNvSpPr>
            <a:spLocks noGrp="1"/>
          </p:cNvSpPr>
          <p:nvPr>
            <p:ph type="sldNum" sz="quarter"/>
          </p:nvPr>
        </p:nvSpPr>
        <p:spPr>
          <a:noFill/>
        </p:spPr>
        <p:txBody>
          <a:bodyPr/>
          <a:lstStyle/>
          <a:p>
            <a:pPr>
              <a:buFont typeface="Times New Roman" pitchFamily="18" charset="0"/>
              <a:buNone/>
              <a:tabLst>
                <a:tab pos="0" algn="l"/>
                <a:tab pos="414338" algn="l"/>
                <a:tab pos="830263" algn="l"/>
                <a:tab pos="1246188" algn="l"/>
                <a:tab pos="1662113" algn="l"/>
                <a:tab pos="2078038" algn="l"/>
                <a:tab pos="2493963" algn="l"/>
                <a:tab pos="2911475" algn="l"/>
                <a:tab pos="3327400" algn="l"/>
                <a:tab pos="3743325" algn="l"/>
                <a:tab pos="4159250" algn="l"/>
                <a:tab pos="4575175" algn="l"/>
                <a:tab pos="4991100" algn="l"/>
                <a:tab pos="5407025" algn="l"/>
                <a:tab pos="5824538" algn="l"/>
                <a:tab pos="6240463" algn="l"/>
                <a:tab pos="6656388" algn="l"/>
                <a:tab pos="7072313" algn="l"/>
                <a:tab pos="7488238" algn="l"/>
                <a:tab pos="7904163" algn="l"/>
                <a:tab pos="8320088" algn="l"/>
              </a:tabLst>
            </a:pPr>
            <a:fld id="{F35DCBC7-6C75-4139-A157-144429CD3073}" type="slidenum">
              <a:rPr lang="it-IT" smtClean="0">
                <a:latin typeface="Times New Roman" pitchFamily="18" charset="0"/>
                <a:cs typeface="DejaVu Sans" pitchFamily="34" charset="0"/>
              </a:rPr>
              <a:pPr>
                <a:buFont typeface="Times New Roman" pitchFamily="18" charset="0"/>
                <a:buNone/>
                <a:tabLst>
                  <a:tab pos="0" algn="l"/>
                  <a:tab pos="414338" algn="l"/>
                  <a:tab pos="830263" algn="l"/>
                  <a:tab pos="1246188" algn="l"/>
                  <a:tab pos="1662113" algn="l"/>
                  <a:tab pos="2078038" algn="l"/>
                  <a:tab pos="2493963" algn="l"/>
                  <a:tab pos="2911475" algn="l"/>
                  <a:tab pos="3327400" algn="l"/>
                  <a:tab pos="3743325" algn="l"/>
                  <a:tab pos="4159250" algn="l"/>
                  <a:tab pos="4575175" algn="l"/>
                  <a:tab pos="4991100" algn="l"/>
                  <a:tab pos="5407025" algn="l"/>
                  <a:tab pos="5824538" algn="l"/>
                  <a:tab pos="6240463" algn="l"/>
                  <a:tab pos="6656388" algn="l"/>
                  <a:tab pos="7072313" algn="l"/>
                  <a:tab pos="7488238" algn="l"/>
                  <a:tab pos="7904163" algn="l"/>
                  <a:tab pos="8320088" algn="l"/>
                </a:tabLst>
              </a:pPr>
              <a:t>12</a:t>
            </a:fld>
            <a:endParaRPr lang="it-IT" smtClean="0">
              <a:latin typeface="Times New Roman" pitchFamily="18" charset="0"/>
              <a:cs typeface="DejaVu Sans"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egnaposto immagine diapositiva 1"/>
          <p:cNvSpPr>
            <a:spLocks noGrp="1" noRot="1" noChangeAspect="1"/>
          </p:cNvSpPr>
          <p:nvPr>
            <p:ph type="sldImg"/>
          </p:nvPr>
        </p:nvSpPr>
        <p:spPr/>
      </p:sp>
      <p:sp>
        <p:nvSpPr>
          <p:cNvPr id="19458" name="Segnaposto note 2"/>
          <p:cNvSpPr>
            <a:spLocks noGrp="1"/>
          </p:cNvSpPr>
          <p:nvPr>
            <p:ph type="body" idx="1"/>
          </p:nvPr>
        </p:nvSpPr>
        <p:spPr>
          <a:noFill/>
          <a:ln/>
        </p:spPr>
        <p:txBody>
          <a:bodyPr/>
          <a:lstStyle/>
          <a:p>
            <a:endParaRPr lang="it-IT" smtClean="0">
              <a:latin typeface="Times New Roman" pitchFamily="18" charset="0"/>
            </a:endParaRPr>
          </a:p>
        </p:txBody>
      </p:sp>
      <p:sp>
        <p:nvSpPr>
          <p:cNvPr id="19459" name="Segnaposto numero diapositiva 3"/>
          <p:cNvSpPr>
            <a:spLocks noGrp="1"/>
          </p:cNvSpPr>
          <p:nvPr>
            <p:ph type="sldNum" sz="quarter"/>
          </p:nvPr>
        </p:nvSpPr>
        <p:spPr>
          <a:noFill/>
        </p:spPr>
        <p:txBody>
          <a:bodyPr/>
          <a:lstStyle/>
          <a:p>
            <a:pPr>
              <a:buFont typeface="Times New Roman" pitchFamily="18" charset="0"/>
              <a:buNone/>
              <a:tabLst>
                <a:tab pos="0" algn="l"/>
                <a:tab pos="414338" algn="l"/>
                <a:tab pos="830263" algn="l"/>
                <a:tab pos="1246188" algn="l"/>
                <a:tab pos="1662113" algn="l"/>
                <a:tab pos="2078038" algn="l"/>
                <a:tab pos="2493963" algn="l"/>
                <a:tab pos="2911475" algn="l"/>
                <a:tab pos="3327400" algn="l"/>
                <a:tab pos="3743325" algn="l"/>
                <a:tab pos="4159250" algn="l"/>
                <a:tab pos="4575175" algn="l"/>
                <a:tab pos="4991100" algn="l"/>
                <a:tab pos="5407025" algn="l"/>
                <a:tab pos="5824538" algn="l"/>
                <a:tab pos="6240463" algn="l"/>
                <a:tab pos="6656388" algn="l"/>
                <a:tab pos="7072313" algn="l"/>
                <a:tab pos="7488238" algn="l"/>
                <a:tab pos="7904163" algn="l"/>
                <a:tab pos="8320088" algn="l"/>
              </a:tabLst>
            </a:pPr>
            <a:fld id="{3F9F8C56-9731-4B6B-915C-F9D67535F345}" type="slidenum">
              <a:rPr lang="it-IT" smtClean="0">
                <a:latin typeface="Times New Roman" pitchFamily="18" charset="0"/>
                <a:cs typeface="DejaVu Sans" pitchFamily="34" charset="0"/>
              </a:rPr>
              <a:pPr>
                <a:buFont typeface="Times New Roman" pitchFamily="18" charset="0"/>
                <a:buNone/>
                <a:tabLst>
                  <a:tab pos="0" algn="l"/>
                  <a:tab pos="414338" algn="l"/>
                  <a:tab pos="830263" algn="l"/>
                  <a:tab pos="1246188" algn="l"/>
                  <a:tab pos="1662113" algn="l"/>
                  <a:tab pos="2078038" algn="l"/>
                  <a:tab pos="2493963" algn="l"/>
                  <a:tab pos="2911475" algn="l"/>
                  <a:tab pos="3327400" algn="l"/>
                  <a:tab pos="3743325" algn="l"/>
                  <a:tab pos="4159250" algn="l"/>
                  <a:tab pos="4575175" algn="l"/>
                  <a:tab pos="4991100" algn="l"/>
                  <a:tab pos="5407025" algn="l"/>
                  <a:tab pos="5824538" algn="l"/>
                  <a:tab pos="6240463" algn="l"/>
                  <a:tab pos="6656388" algn="l"/>
                  <a:tab pos="7072313" algn="l"/>
                  <a:tab pos="7488238" algn="l"/>
                  <a:tab pos="7904163" algn="l"/>
                  <a:tab pos="8320088" algn="l"/>
                </a:tabLst>
              </a:pPr>
              <a:t>3</a:t>
            </a:fld>
            <a:endParaRPr lang="it-IT" smtClean="0">
              <a:latin typeface="Times New Roman" pitchFamily="18" charset="0"/>
              <a:cs typeface="DejaVu Sans"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egnaposto immagine diapositiva 1"/>
          <p:cNvSpPr>
            <a:spLocks noGrp="1" noRot="1" noChangeAspect="1"/>
          </p:cNvSpPr>
          <p:nvPr>
            <p:ph type="sldImg"/>
          </p:nvPr>
        </p:nvSpPr>
        <p:spPr/>
      </p:sp>
      <p:sp>
        <p:nvSpPr>
          <p:cNvPr id="21506" name="Segnaposto note 2"/>
          <p:cNvSpPr>
            <a:spLocks noGrp="1"/>
          </p:cNvSpPr>
          <p:nvPr>
            <p:ph type="body" idx="1"/>
          </p:nvPr>
        </p:nvSpPr>
        <p:spPr>
          <a:noFill/>
          <a:ln/>
        </p:spPr>
        <p:txBody>
          <a:bodyPr/>
          <a:lstStyle/>
          <a:p>
            <a:endParaRPr lang="it-IT" smtClean="0">
              <a:latin typeface="Times New Roman" pitchFamily="18" charset="0"/>
            </a:endParaRPr>
          </a:p>
        </p:txBody>
      </p:sp>
      <p:sp>
        <p:nvSpPr>
          <p:cNvPr id="21507" name="Segnaposto numero diapositiva 3"/>
          <p:cNvSpPr>
            <a:spLocks noGrp="1"/>
          </p:cNvSpPr>
          <p:nvPr>
            <p:ph type="sldNum" sz="quarter"/>
          </p:nvPr>
        </p:nvSpPr>
        <p:spPr>
          <a:noFill/>
        </p:spPr>
        <p:txBody>
          <a:bodyPr/>
          <a:lstStyle/>
          <a:p>
            <a:pPr>
              <a:buFont typeface="Times New Roman" pitchFamily="18" charset="0"/>
              <a:buNone/>
              <a:tabLst>
                <a:tab pos="0" algn="l"/>
                <a:tab pos="414338" algn="l"/>
                <a:tab pos="830263" algn="l"/>
                <a:tab pos="1246188" algn="l"/>
                <a:tab pos="1662113" algn="l"/>
                <a:tab pos="2078038" algn="l"/>
                <a:tab pos="2493963" algn="l"/>
                <a:tab pos="2911475" algn="l"/>
                <a:tab pos="3327400" algn="l"/>
                <a:tab pos="3743325" algn="l"/>
                <a:tab pos="4159250" algn="l"/>
                <a:tab pos="4575175" algn="l"/>
                <a:tab pos="4991100" algn="l"/>
                <a:tab pos="5407025" algn="l"/>
                <a:tab pos="5824538" algn="l"/>
                <a:tab pos="6240463" algn="l"/>
                <a:tab pos="6656388" algn="l"/>
                <a:tab pos="7072313" algn="l"/>
                <a:tab pos="7488238" algn="l"/>
                <a:tab pos="7904163" algn="l"/>
                <a:tab pos="8320088" algn="l"/>
              </a:tabLst>
            </a:pPr>
            <a:fld id="{C7B750CA-4ECB-4FDC-857D-289CFA16BE0A}" type="slidenum">
              <a:rPr lang="it-IT" smtClean="0">
                <a:latin typeface="Times New Roman" pitchFamily="18" charset="0"/>
                <a:cs typeface="DejaVu Sans" pitchFamily="34" charset="0"/>
              </a:rPr>
              <a:pPr>
                <a:buFont typeface="Times New Roman" pitchFamily="18" charset="0"/>
                <a:buNone/>
                <a:tabLst>
                  <a:tab pos="0" algn="l"/>
                  <a:tab pos="414338" algn="l"/>
                  <a:tab pos="830263" algn="l"/>
                  <a:tab pos="1246188" algn="l"/>
                  <a:tab pos="1662113" algn="l"/>
                  <a:tab pos="2078038" algn="l"/>
                  <a:tab pos="2493963" algn="l"/>
                  <a:tab pos="2911475" algn="l"/>
                  <a:tab pos="3327400" algn="l"/>
                  <a:tab pos="3743325" algn="l"/>
                  <a:tab pos="4159250" algn="l"/>
                  <a:tab pos="4575175" algn="l"/>
                  <a:tab pos="4991100" algn="l"/>
                  <a:tab pos="5407025" algn="l"/>
                  <a:tab pos="5824538" algn="l"/>
                  <a:tab pos="6240463" algn="l"/>
                  <a:tab pos="6656388" algn="l"/>
                  <a:tab pos="7072313" algn="l"/>
                  <a:tab pos="7488238" algn="l"/>
                  <a:tab pos="7904163" algn="l"/>
                  <a:tab pos="8320088" algn="l"/>
                </a:tabLst>
              </a:pPr>
              <a:t>4</a:t>
            </a:fld>
            <a:endParaRPr lang="it-IT" smtClean="0">
              <a:latin typeface="Times New Roman" pitchFamily="18" charset="0"/>
              <a:cs typeface="DejaVu Sans"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egnaposto immagine diapositiva 1"/>
          <p:cNvSpPr>
            <a:spLocks noGrp="1" noRot="1" noChangeAspect="1"/>
          </p:cNvSpPr>
          <p:nvPr>
            <p:ph type="sldImg"/>
          </p:nvPr>
        </p:nvSpPr>
        <p:spPr/>
      </p:sp>
      <p:sp>
        <p:nvSpPr>
          <p:cNvPr id="23554" name="Segnaposto note 2"/>
          <p:cNvSpPr>
            <a:spLocks noGrp="1"/>
          </p:cNvSpPr>
          <p:nvPr>
            <p:ph type="body" idx="1"/>
          </p:nvPr>
        </p:nvSpPr>
        <p:spPr>
          <a:noFill/>
          <a:ln/>
        </p:spPr>
        <p:txBody>
          <a:bodyPr/>
          <a:lstStyle/>
          <a:p>
            <a:endParaRPr lang="it-IT" smtClean="0">
              <a:latin typeface="Times New Roman" pitchFamily="18" charset="0"/>
            </a:endParaRPr>
          </a:p>
        </p:txBody>
      </p:sp>
      <p:sp>
        <p:nvSpPr>
          <p:cNvPr id="23555" name="Segnaposto numero diapositiva 3"/>
          <p:cNvSpPr>
            <a:spLocks noGrp="1"/>
          </p:cNvSpPr>
          <p:nvPr>
            <p:ph type="sldNum" sz="quarter"/>
          </p:nvPr>
        </p:nvSpPr>
        <p:spPr>
          <a:noFill/>
        </p:spPr>
        <p:txBody>
          <a:bodyPr/>
          <a:lstStyle/>
          <a:p>
            <a:pPr>
              <a:buFont typeface="Times New Roman" pitchFamily="18" charset="0"/>
              <a:buNone/>
              <a:tabLst>
                <a:tab pos="0" algn="l"/>
                <a:tab pos="414338" algn="l"/>
                <a:tab pos="830263" algn="l"/>
                <a:tab pos="1246188" algn="l"/>
                <a:tab pos="1662113" algn="l"/>
                <a:tab pos="2078038" algn="l"/>
                <a:tab pos="2493963" algn="l"/>
                <a:tab pos="2911475" algn="l"/>
                <a:tab pos="3327400" algn="l"/>
                <a:tab pos="3743325" algn="l"/>
                <a:tab pos="4159250" algn="l"/>
                <a:tab pos="4575175" algn="l"/>
                <a:tab pos="4991100" algn="l"/>
                <a:tab pos="5407025" algn="l"/>
                <a:tab pos="5824538" algn="l"/>
                <a:tab pos="6240463" algn="l"/>
                <a:tab pos="6656388" algn="l"/>
                <a:tab pos="7072313" algn="l"/>
                <a:tab pos="7488238" algn="l"/>
                <a:tab pos="7904163" algn="l"/>
                <a:tab pos="8320088" algn="l"/>
              </a:tabLst>
            </a:pPr>
            <a:fld id="{D886704B-01B7-4C79-ACC6-9E46F7DB9F73}" type="slidenum">
              <a:rPr lang="it-IT" smtClean="0">
                <a:latin typeface="Times New Roman" pitchFamily="18" charset="0"/>
                <a:cs typeface="DejaVu Sans" pitchFamily="34" charset="0"/>
              </a:rPr>
              <a:pPr>
                <a:buFont typeface="Times New Roman" pitchFamily="18" charset="0"/>
                <a:buNone/>
                <a:tabLst>
                  <a:tab pos="0" algn="l"/>
                  <a:tab pos="414338" algn="l"/>
                  <a:tab pos="830263" algn="l"/>
                  <a:tab pos="1246188" algn="l"/>
                  <a:tab pos="1662113" algn="l"/>
                  <a:tab pos="2078038" algn="l"/>
                  <a:tab pos="2493963" algn="l"/>
                  <a:tab pos="2911475" algn="l"/>
                  <a:tab pos="3327400" algn="l"/>
                  <a:tab pos="3743325" algn="l"/>
                  <a:tab pos="4159250" algn="l"/>
                  <a:tab pos="4575175" algn="l"/>
                  <a:tab pos="4991100" algn="l"/>
                  <a:tab pos="5407025" algn="l"/>
                  <a:tab pos="5824538" algn="l"/>
                  <a:tab pos="6240463" algn="l"/>
                  <a:tab pos="6656388" algn="l"/>
                  <a:tab pos="7072313" algn="l"/>
                  <a:tab pos="7488238" algn="l"/>
                  <a:tab pos="7904163" algn="l"/>
                  <a:tab pos="8320088" algn="l"/>
                </a:tabLst>
              </a:pPr>
              <a:t>5</a:t>
            </a:fld>
            <a:endParaRPr lang="it-IT" smtClean="0">
              <a:latin typeface="Times New Roman" pitchFamily="18" charset="0"/>
              <a:cs typeface="DejaVu Sans"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egnaposto immagine diapositiva 1"/>
          <p:cNvSpPr>
            <a:spLocks noGrp="1" noRot="1" noChangeAspect="1"/>
          </p:cNvSpPr>
          <p:nvPr>
            <p:ph type="sldImg"/>
          </p:nvPr>
        </p:nvSpPr>
        <p:spPr/>
      </p:sp>
      <p:sp>
        <p:nvSpPr>
          <p:cNvPr id="25602" name="Segnaposto note 2"/>
          <p:cNvSpPr>
            <a:spLocks noGrp="1"/>
          </p:cNvSpPr>
          <p:nvPr>
            <p:ph type="body" idx="1"/>
          </p:nvPr>
        </p:nvSpPr>
        <p:spPr>
          <a:noFill/>
          <a:ln/>
        </p:spPr>
        <p:txBody>
          <a:bodyPr/>
          <a:lstStyle/>
          <a:p>
            <a:endParaRPr lang="it-IT" smtClean="0">
              <a:latin typeface="Times New Roman" pitchFamily="18" charset="0"/>
            </a:endParaRPr>
          </a:p>
        </p:txBody>
      </p:sp>
      <p:sp>
        <p:nvSpPr>
          <p:cNvPr id="25603" name="Segnaposto numero diapositiva 3"/>
          <p:cNvSpPr>
            <a:spLocks noGrp="1"/>
          </p:cNvSpPr>
          <p:nvPr>
            <p:ph type="sldNum" sz="quarter"/>
          </p:nvPr>
        </p:nvSpPr>
        <p:spPr>
          <a:noFill/>
        </p:spPr>
        <p:txBody>
          <a:bodyPr/>
          <a:lstStyle/>
          <a:p>
            <a:pPr>
              <a:buFont typeface="Times New Roman" pitchFamily="18" charset="0"/>
              <a:buNone/>
              <a:tabLst>
                <a:tab pos="0" algn="l"/>
                <a:tab pos="414338" algn="l"/>
                <a:tab pos="830263" algn="l"/>
                <a:tab pos="1246188" algn="l"/>
                <a:tab pos="1662113" algn="l"/>
                <a:tab pos="2078038" algn="l"/>
                <a:tab pos="2493963" algn="l"/>
                <a:tab pos="2911475" algn="l"/>
                <a:tab pos="3327400" algn="l"/>
                <a:tab pos="3743325" algn="l"/>
                <a:tab pos="4159250" algn="l"/>
                <a:tab pos="4575175" algn="l"/>
                <a:tab pos="4991100" algn="l"/>
                <a:tab pos="5407025" algn="l"/>
                <a:tab pos="5824538" algn="l"/>
                <a:tab pos="6240463" algn="l"/>
                <a:tab pos="6656388" algn="l"/>
                <a:tab pos="7072313" algn="l"/>
                <a:tab pos="7488238" algn="l"/>
                <a:tab pos="7904163" algn="l"/>
                <a:tab pos="8320088" algn="l"/>
              </a:tabLst>
            </a:pPr>
            <a:fld id="{83E97090-BE87-437D-83DD-937032E2DFE9}" type="slidenum">
              <a:rPr lang="it-IT" smtClean="0">
                <a:latin typeface="Times New Roman" pitchFamily="18" charset="0"/>
                <a:cs typeface="DejaVu Sans" pitchFamily="34" charset="0"/>
              </a:rPr>
              <a:pPr>
                <a:buFont typeface="Times New Roman" pitchFamily="18" charset="0"/>
                <a:buNone/>
                <a:tabLst>
                  <a:tab pos="0" algn="l"/>
                  <a:tab pos="414338" algn="l"/>
                  <a:tab pos="830263" algn="l"/>
                  <a:tab pos="1246188" algn="l"/>
                  <a:tab pos="1662113" algn="l"/>
                  <a:tab pos="2078038" algn="l"/>
                  <a:tab pos="2493963" algn="l"/>
                  <a:tab pos="2911475" algn="l"/>
                  <a:tab pos="3327400" algn="l"/>
                  <a:tab pos="3743325" algn="l"/>
                  <a:tab pos="4159250" algn="l"/>
                  <a:tab pos="4575175" algn="l"/>
                  <a:tab pos="4991100" algn="l"/>
                  <a:tab pos="5407025" algn="l"/>
                  <a:tab pos="5824538" algn="l"/>
                  <a:tab pos="6240463" algn="l"/>
                  <a:tab pos="6656388" algn="l"/>
                  <a:tab pos="7072313" algn="l"/>
                  <a:tab pos="7488238" algn="l"/>
                  <a:tab pos="7904163" algn="l"/>
                  <a:tab pos="8320088" algn="l"/>
                </a:tabLst>
              </a:pPr>
              <a:t>6</a:t>
            </a:fld>
            <a:endParaRPr lang="it-IT" smtClean="0">
              <a:latin typeface="Times New Roman" pitchFamily="18" charset="0"/>
              <a:cs typeface="DejaVu Sans"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egnaposto immagine diapositiva 1"/>
          <p:cNvSpPr>
            <a:spLocks noGrp="1" noRot="1" noChangeAspect="1"/>
          </p:cNvSpPr>
          <p:nvPr>
            <p:ph type="sldImg"/>
          </p:nvPr>
        </p:nvSpPr>
        <p:spPr/>
      </p:sp>
      <p:sp>
        <p:nvSpPr>
          <p:cNvPr id="27650" name="Segnaposto note 2"/>
          <p:cNvSpPr>
            <a:spLocks noGrp="1"/>
          </p:cNvSpPr>
          <p:nvPr>
            <p:ph type="body" idx="1"/>
          </p:nvPr>
        </p:nvSpPr>
        <p:spPr>
          <a:noFill/>
          <a:ln/>
        </p:spPr>
        <p:txBody>
          <a:bodyPr/>
          <a:lstStyle/>
          <a:p>
            <a:endParaRPr lang="it-IT" smtClean="0">
              <a:latin typeface="Times New Roman" pitchFamily="18" charset="0"/>
            </a:endParaRPr>
          </a:p>
        </p:txBody>
      </p:sp>
      <p:sp>
        <p:nvSpPr>
          <p:cNvPr id="27651" name="Segnaposto numero diapositiva 3"/>
          <p:cNvSpPr>
            <a:spLocks noGrp="1"/>
          </p:cNvSpPr>
          <p:nvPr>
            <p:ph type="sldNum" sz="quarter"/>
          </p:nvPr>
        </p:nvSpPr>
        <p:spPr>
          <a:noFill/>
        </p:spPr>
        <p:txBody>
          <a:bodyPr/>
          <a:lstStyle/>
          <a:p>
            <a:pPr>
              <a:buFont typeface="Times New Roman" pitchFamily="18" charset="0"/>
              <a:buNone/>
              <a:tabLst>
                <a:tab pos="0" algn="l"/>
                <a:tab pos="414338" algn="l"/>
                <a:tab pos="830263" algn="l"/>
                <a:tab pos="1246188" algn="l"/>
                <a:tab pos="1662113" algn="l"/>
                <a:tab pos="2078038" algn="l"/>
                <a:tab pos="2493963" algn="l"/>
                <a:tab pos="2911475" algn="l"/>
                <a:tab pos="3327400" algn="l"/>
                <a:tab pos="3743325" algn="l"/>
                <a:tab pos="4159250" algn="l"/>
                <a:tab pos="4575175" algn="l"/>
                <a:tab pos="4991100" algn="l"/>
                <a:tab pos="5407025" algn="l"/>
                <a:tab pos="5824538" algn="l"/>
                <a:tab pos="6240463" algn="l"/>
                <a:tab pos="6656388" algn="l"/>
                <a:tab pos="7072313" algn="l"/>
                <a:tab pos="7488238" algn="l"/>
                <a:tab pos="7904163" algn="l"/>
                <a:tab pos="8320088" algn="l"/>
              </a:tabLst>
            </a:pPr>
            <a:fld id="{6D017FFC-1543-4D93-B946-1962155B0953}" type="slidenum">
              <a:rPr lang="it-IT" smtClean="0">
                <a:latin typeface="Times New Roman" pitchFamily="18" charset="0"/>
                <a:cs typeface="DejaVu Sans" pitchFamily="34" charset="0"/>
              </a:rPr>
              <a:pPr>
                <a:buFont typeface="Times New Roman" pitchFamily="18" charset="0"/>
                <a:buNone/>
                <a:tabLst>
                  <a:tab pos="0" algn="l"/>
                  <a:tab pos="414338" algn="l"/>
                  <a:tab pos="830263" algn="l"/>
                  <a:tab pos="1246188" algn="l"/>
                  <a:tab pos="1662113" algn="l"/>
                  <a:tab pos="2078038" algn="l"/>
                  <a:tab pos="2493963" algn="l"/>
                  <a:tab pos="2911475" algn="l"/>
                  <a:tab pos="3327400" algn="l"/>
                  <a:tab pos="3743325" algn="l"/>
                  <a:tab pos="4159250" algn="l"/>
                  <a:tab pos="4575175" algn="l"/>
                  <a:tab pos="4991100" algn="l"/>
                  <a:tab pos="5407025" algn="l"/>
                  <a:tab pos="5824538" algn="l"/>
                  <a:tab pos="6240463" algn="l"/>
                  <a:tab pos="6656388" algn="l"/>
                  <a:tab pos="7072313" algn="l"/>
                  <a:tab pos="7488238" algn="l"/>
                  <a:tab pos="7904163" algn="l"/>
                  <a:tab pos="8320088" algn="l"/>
                </a:tabLst>
              </a:pPr>
              <a:t>7</a:t>
            </a:fld>
            <a:endParaRPr lang="it-IT" smtClean="0">
              <a:latin typeface="Times New Roman" pitchFamily="18" charset="0"/>
              <a:cs typeface="DejaVu Sans"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egnaposto immagine diapositiva 1"/>
          <p:cNvSpPr>
            <a:spLocks noGrp="1" noRot="1" noChangeAspect="1"/>
          </p:cNvSpPr>
          <p:nvPr>
            <p:ph type="sldImg"/>
          </p:nvPr>
        </p:nvSpPr>
        <p:spPr/>
      </p:sp>
      <p:sp>
        <p:nvSpPr>
          <p:cNvPr id="29698" name="Segnaposto note 2"/>
          <p:cNvSpPr>
            <a:spLocks noGrp="1"/>
          </p:cNvSpPr>
          <p:nvPr>
            <p:ph type="body" idx="1"/>
          </p:nvPr>
        </p:nvSpPr>
        <p:spPr>
          <a:noFill/>
          <a:ln/>
        </p:spPr>
        <p:txBody>
          <a:bodyPr/>
          <a:lstStyle/>
          <a:p>
            <a:endParaRPr lang="it-IT" smtClean="0">
              <a:latin typeface="Times New Roman" pitchFamily="18" charset="0"/>
            </a:endParaRPr>
          </a:p>
        </p:txBody>
      </p:sp>
      <p:sp>
        <p:nvSpPr>
          <p:cNvPr id="29699" name="Segnaposto numero diapositiva 3"/>
          <p:cNvSpPr>
            <a:spLocks noGrp="1"/>
          </p:cNvSpPr>
          <p:nvPr>
            <p:ph type="sldNum" sz="quarter"/>
          </p:nvPr>
        </p:nvSpPr>
        <p:spPr>
          <a:noFill/>
        </p:spPr>
        <p:txBody>
          <a:bodyPr/>
          <a:lstStyle/>
          <a:p>
            <a:pPr>
              <a:buFont typeface="Times New Roman" pitchFamily="18" charset="0"/>
              <a:buNone/>
              <a:tabLst>
                <a:tab pos="0" algn="l"/>
                <a:tab pos="414338" algn="l"/>
                <a:tab pos="830263" algn="l"/>
                <a:tab pos="1246188" algn="l"/>
                <a:tab pos="1662113" algn="l"/>
                <a:tab pos="2078038" algn="l"/>
                <a:tab pos="2493963" algn="l"/>
                <a:tab pos="2911475" algn="l"/>
                <a:tab pos="3327400" algn="l"/>
                <a:tab pos="3743325" algn="l"/>
                <a:tab pos="4159250" algn="l"/>
                <a:tab pos="4575175" algn="l"/>
                <a:tab pos="4991100" algn="l"/>
                <a:tab pos="5407025" algn="l"/>
                <a:tab pos="5824538" algn="l"/>
                <a:tab pos="6240463" algn="l"/>
                <a:tab pos="6656388" algn="l"/>
                <a:tab pos="7072313" algn="l"/>
                <a:tab pos="7488238" algn="l"/>
                <a:tab pos="7904163" algn="l"/>
                <a:tab pos="8320088" algn="l"/>
              </a:tabLst>
            </a:pPr>
            <a:fld id="{B9701C5B-2459-4646-9D6F-2DD80DC5CA89}" type="slidenum">
              <a:rPr lang="it-IT" smtClean="0">
                <a:latin typeface="Times New Roman" pitchFamily="18" charset="0"/>
                <a:cs typeface="DejaVu Sans" pitchFamily="34" charset="0"/>
              </a:rPr>
              <a:pPr>
                <a:buFont typeface="Times New Roman" pitchFamily="18" charset="0"/>
                <a:buNone/>
                <a:tabLst>
                  <a:tab pos="0" algn="l"/>
                  <a:tab pos="414338" algn="l"/>
                  <a:tab pos="830263" algn="l"/>
                  <a:tab pos="1246188" algn="l"/>
                  <a:tab pos="1662113" algn="l"/>
                  <a:tab pos="2078038" algn="l"/>
                  <a:tab pos="2493963" algn="l"/>
                  <a:tab pos="2911475" algn="l"/>
                  <a:tab pos="3327400" algn="l"/>
                  <a:tab pos="3743325" algn="l"/>
                  <a:tab pos="4159250" algn="l"/>
                  <a:tab pos="4575175" algn="l"/>
                  <a:tab pos="4991100" algn="l"/>
                  <a:tab pos="5407025" algn="l"/>
                  <a:tab pos="5824538" algn="l"/>
                  <a:tab pos="6240463" algn="l"/>
                  <a:tab pos="6656388" algn="l"/>
                  <a:tab pos="7072313" algn="l"/>
                  <a:tab pos="7488238" algn="l"/>
                  <a:tab pos="7904163" algn="l"/>
                  <a:tab pos="8320088" algn="l"/>
                </a:tabLst>
              </a:pPr>
              <a:t>8</a:t>
            </a:fld>
            <a:endParaRPr lang="it-IT" smtClean="0">
              <a:latin typeface="Times New Roman" pitchFamily="18" charset="0"/>
              <a:cs typeface="DejaVu Sans"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egnaposto immagine diapositiva 1"/>
          <p:cNvSpPr>
            <a:spLocks noGrp="1" noRot="1" noChangeAspect="1" noTextEdit="1"/>
          </p:cNvSpPr>
          <p:nvPr>
            <p:ph type="sldImg"/>
          </p:nvPr>
        </p:nvSpPr>
        <p:spPr/>
      </p:sp>
      <p:sp>
        <p:nvSpPr>
          <p:cNvPr id="31746" name="Segnaposto note 2"/>
          <p:cNvSpPr>
            <a:spLocks noGrp="1"/>
          </p:cNvSpPr>
          <p:nvPr>
            <p:ph type="body" idx="1"/>
          </p:nvPr>
        </p:nvSpPr>
        <p:spPr>
          <a:noFill/>
          <a:ln/>
        </p:spPr>
        <p:txBody>
          <a:bodyPr/>
          <a:lstStyle/>
          <a:p>
            <a:endParaRPr lang="it-IT" smtClean="0">
              <a:latin typeface="Times New Roman" pitchFamily="18" charset="0"/>
            </a:endParaRPr>
          </a:p>
        </p:txBody>
      </p:sp>
      <p:sp>
        <p:nvSpPr>
          <p:cNvPr id="31747" name="Segnaposto numero diapositiva 3"/>
          <p:cNvSpPr>
            <a:spLocks noGrp="1"/>
          </p:cNvSpPr>
          <p:nvPr>
            <p:ph type="sldNum" sz="quarter"/>
          </p:nvPr>
        </p:nvSpPr>
        <p:spPr>
          <a:noFill/>
        </p:spPr>
        <p:txBody>
          <a:bodyPr/>
          <a:lstStyle/>
          <a:p>
            <a:pPr>
              <a:buFont typeface="Times New Roman" pitchFamily="18" charset="0"/>
              <a:buNone/>
              <a:tabLst>
                <a:tab pos="0" algn="l"/>
                <a:tab pos="414338" algn="l"/>
                <a:tab pos="830263" algn="l"/>
                <a:tab pos="1246188" algn="l"/>
                <a:tab pos="1662113" algn="l"/>
                <a:tab pos="2078038" algn="l"/>
                <a:tab pos="2493963" algn="l"/>
                <a:tab pos="2911475" algn="l"/>
                <a:tab pos="3327400" algn="l"/>
                <a:tab pos="3743325" algn="l"/>
                <a:tab pos="4159250" algn="l"/>
                <a:tab pos="4575175" algn="l"/>
                <a:tab pos="4991100" algn="l"/>
                <a:tab pos="5407025" algn="l"/>
                <a:tab pos="5824538" algn="l"/>
                <a:tab pos="6240463" algn="l"/>
                <a:tab pos="6656388" algn="l"/>
                <a:tab pos="7072313" algn="l"/>
                <a:tab pos="7488238" algn="l"/>
                <a:tab pos="7904163" algn="l"/>
                <a:tab pos="8320088" algn="l"/>
              </a:tabLst>
            </a:pPr>
            <a:fld id="{4EFDF55B-E409-4DFD-9189-AC9BF0FA1BDC}" type="slidenum">
              <a:rPr lang="it-IT" smtClean="0">
                <a:latin typeface="Times New Roman" pitchFamily="18" charset="0"/>
                <a:cs typeface="DejaVu Sans" pitchFamily="34" charset="0"/>
              </a:rPr>
              <a:pPr>
                <a:buFont typeface="Times New Roman" pitchFamily="18" charset="0"/>
                <a:buNone/>
                <a:tabLst>
                  <a:tab pos="0" algn="l"/>
                  <a:tab pos="414338" algn="l"/>
                  <a:tab pos="830263" algn="l"/>
                  <a:tab pos="1246188" algn="l"/>
                  <a:tab pos="1662113" algn="l"/>
                  <a:tab pos="2078038" algn="l"/>
                  <a:tab pos="2493963" algn="l"/>
                  <a:tab pos="2911475" algn="l"/>
                  <a:tab pos="3327400" algn="l"/>
                  <a:tab pos="3743325" algn="l"/>
                  <a:tab pos="4159250" algn="l"/>
                  <a:tab pos="4575175" algn="l"/>
                  <a:tab pos="4991100" algn="l"/>
                  <a:tab pos="5407025" algn="l"/>
                  <a:tab pos="5824538" algn="l"/>
                  <a:tab pos="6240463" algn="l"/>
                  <a:tab pos="6656388" algn="l"/>
                  <a:tab pos="7072313" algn="l"/>
                  <a:tab pos="7488238" algn="l"/>
                  <a:tab pos="7904163" algn="l"/>
                  <a:tab pos="8320088" algn="l"/>
                </a:tabLst>
              </a:pPr>
              <a:t>9</a:t>
            </a:fld>
            <a:endParaRPr lang="it-IT" smtClean="0">
              <a:latin typeface="Times New Roman" pitchFamily="18" charset="0"/>
              <a:cs typeface="DejaVu Sans"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egnaposto immagine diapositiva 1"/>
          <p:cNvSpPr>
            <a:spLocks noGrp="1" noRot="1" noChangeAspect="1"/>
          </p:cNvSpPr>
          <p:nvPr>
            <p:ph type="sldImg"/>
          </p:nvPr>
        </p:nvSpPr>
        <p:spPr/>
      </p:sp>
      <p:sp>
        <p:nvSpPr>
          <p:cNvPr id="33794" name="Segnaposto note 2"/>
          <p:cNvSpPr>
            <a:spLocks noGrp="1"/>
          </p:cNvSpPr>
          <p:nvPr>
            <p:ph type="body" idx="1"/>
          </p:nvPr>
        </p:nvSpPr>
        <p:spPr>
          <a:noFill/>
          <a:ln/>
        </p:spPr>
        <p:txBody>
          <a:bodyPr/>
          <a:lstStyle/>
          <a:p>
            <a:endParaRPr lang="it-IT" smtClean="0">
              <a:latin typeface="Times New Roman" pitchFamily="18" charset="0"/>
            </a:endParaRPr>
          </a:p>
        </p:txBody>
      </p:sp>
      <p:sp>
        <p:nvSpPr>
          <p:cNvPr id="33795" name="Segnaposto numero diapositiva 3"/>
          <p:cNvSpPr>
            <a:spLocks noGrp="1"/>
          </p:cNvSpPr>
          <p:nvPr>
            <p:ph type="sldNum" sz="quarter"/>
          </p:nvPr>
        </p:nvSpPr>
        <p:spPr>
          <a:noFill/>
        </p:spPr>
        <p:txBody>
          <a:bodyPr/>
          <a:lstStyle/>
          <a:p>
            <a:pPr>
              <a:buFont typeface="Times New Roman" pitchFamily="18" charset="0"/>
              <a:buNone/>
              <a:tabLst>
                <a:tab pos="0" algn="l"/>
                <a:tab pos="414338" algn="l"/>
                <a:tab pos="830263" algn="l"/>
                <a:tab pos="1246188" algn="l"/>
                <a:tab pos="1662113" algn="l"/>
                <a:tab pos="2078038" algn="l"/>
                <a:tab pos="2493963" algn="l"/>
                <a:tab pos="2911475" algn="l"/>
                <a:tab pos="3327400" algn="l"/>
                <a:tab pos="3743325" algn="l"/>
                <a:tab pos="4159250" algn="l"/>
                <a:tab pos="4575175" algn="l"/>
                <a:tab pos="4991100" algn="l"/>
                <a:tab pos="5407025" algn="l"/>
                <a:tab pos="5824538" algn="l"/>
                <a:tab pos="6240463" algn="l"/>
                <a:tab pos="6656388" algn="l"/>
                <a:tab pos="7072313" algn="l"/>
                <a:tab pos="7488238" algn="l"/>
                <a:tab pos="7904163" algn="l"/>
                <a:tab pos="8320088" algn="l"/>
              </a:tabLst>
            </a:pPr>
            <a:fld id="{CFC287FB-DEFE-446B-A585-0C12A179C084}" type="slidenum">
              <a:rPr lang="it-IT" smtClean="0">
                <a:latin typeface="Times New Roman" pitchFamily="18" charset="0"/>
                <a:cs typeface="DejaVu Sans" pitchFamily="34" charset="0"/>
              </a:rPr>
              <a:pPr>
                <a:buFont typeface="Times New Roman" pitchFamily="18" charset="0"/>
                <a:buNone/>
                <a:tabLst>
                  <a:tab pos="0" algn="l"/>
                  <a:tab pos="414338" algn="l"/>
                  <a:tab pos="830263" algn="l"/>
                  <a:tab pos="1246188" algn="l"/>
                  <a:tab pos="1662113" algn="l"/>
                  <a:tab pos="2078038" algn="l"/>
                  <a:tab pos="2493963" algn="l"/>
                  <a:tab pos="2911475" algn="l"/>
                  <a:tab pos="3327400" algn="l"/>
                  <a:tab pos="3743325" algn="l"/>
                  <a:tab pos="4159250" algn="l"/>
                  <a:tab pos="4575175" algn="l"/>
                  <a:tab pos="4991100" algn="l"/>
                  <a:tab pos="5407025" algn="l"/>
                  <a:tab pos="5824538" algn="l"/>
                  <a:tab pos="6240463" algn="l"/>
                  <a:tab pos="6656388" algn="l"/>
                  <a:tab pos="7072313" algn="l"/>
                  <a:tab pos="7488238" algn="l"/>
                  <a:tab pos="7904163" algn="l"/>
                  <a:tab pos="8320088" algn="l"/>
                </a:tabLst>
              </a:pPr>
              <a:t>10</a:t>
            </a:fld>
            <a:endParaRPr lang="it-IT" smtClean="0">
              <a:latin typeface="Times New Roman" pitchFamily="18" charset="0"/>
              <a:cs typeface="DejaVu Sans"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55650" y="2347913"/>
            <a:ext cx="8569325" cy="1620837"/>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it-IT"/>
          </a:p>
        </p:txBody>
      </p:sp>
      <p:sp>
        <p:nvSpPr>
          <p:cNvPr id="5" name="Rectangle 4"/>
          <p:cNvSpPr>
            <a:spLocks noGrp="1" noChangeArrowheads="1"/>
          </p:cNvSpPr>
          <p:nvPr>
            <p:ph type="ftr" idx="11"/>
          </p:nvPr>
        </p:nvSpPr>
        <p:spPr>
          <a:ln/>
        </p:spPr>
        <p:txBody>
          <a:bodyPr/>
          <a:lstStyle>
            <a:lvl1pPr>
              <a:defRPr/>
            </a:lvl1pPr>
          </a:lstStyle>
          <a:p>
            <a:pPr>
              <a:defRPr/>
            </a:pPr>
            <a:endParaRPr lang="it-IT"/>
          </a:p>
        </p:txBody>
      </p:sp>
      <p:sp>
        <p:nvSpPr>
          <p:cNvPr id="6" name="Rectangle 5"/>
          <p:cNvSpPr>
            <a:spLocks noGrp="1" noChangeArrowheads="1"/>
          </p:cNvSpPr>
          <p:nvPr>
            <p:ph type="sldNum" idx="12"/>
          </p:nvPr>
        </p:nvSpPr>
        <p:spPr>
          <a:ln/>
        </p:spPr>
        <p:txBody>
          <a:bodyPr/>
          <a:lstStyle>
            <a:lvl1pPr>
              <a:defRPr/>
            </a:lvl1pPr>
          </a:lstStyle>
          <a:p>
            <a:pPr>
              <a:defRPr/>
            </a:pPr>
            <a:fld id="{221E66D6-1791-4983-A25F-61FC176E8087}"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it-IT"/>
          </a:p>
        </p:txBody>
      </p:sp>
      <p:sp>
        <p:nvSpPr>
          <p:cNvPr id="5" name="Rectangle 4"/>
          <p:cNvSpPr>
            <a:spLocks noGrp="1" noChangeArrowheads="1"/>
          </p:cNvSpPr>
          <p:nvPr>
            <p:ph type="ftr" idx="11"/>
          </p:nvPr>
        </p:nvSpPr>
        <p:spPr>
          <a:ln/>
        </p:spPr>
        <p:txBody>
          <a:bodyPr/>
          <a:lstStyle>
            <a:lvl1pPr>
              <a:defRPr/>
            </a:lvl1pPr>
          </a:lstStyle>
          <a:p>
            <a:pPr>
              <a:defRPr/>
            </a:pPr>
            <a:endParaRPr lang="it-IT"/>
          </a:p>
        </p:txBody>
      </p:sp>
      <p:sp>
        <p:nvSpPr>
          <p:cNvPr id="6" name="Rectangle 5"/>
          <p:cNvSpPr>
            <a:spLocks noGrp="1" noChangeArrowheads="1"/>
          </p:cNvSpPr>
          <p:nvPr>
            <p:ph type="sldNum" idx="12"/>
          </p:nvPr>
        </p:nvSpPr>
        <p:spPr>
          <a:ln/>
        </p:spPr>
        <p:txBody>
          <a:bodyPr/>
          <a:lstStyle>
            <a:lvl1pPr>
              <a:defRPr/>
            </a:lvl1pPr>
          </a:lstStyle>
          <a:p>
            <a:pPr>
              <a:defRPr/>
            </a:pPr>
            <a:fld id="{CFDB3464-1D55-4CCD-9193-9EFF007CCC4D}"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304088" y="301625"/>
            <a:ext cx="2266950" cy="6453188"/>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503238" y="301625"/>
            <a:ext cx="6648450" cy="645318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it-IT"/>
          </a:p>
        </p:txBody>
      </p:sp>
      <p:sp>
        <p:nvSpPr>
          <p:cNvPr id="5" name="Rectangle 4"/>
          <p:cNvSpPr>
            <a:spLocks noGrp="1" noChangeArrowheads="1"/>
          </p:cNvSpPr>
          <p:nvPr>
            <p:ph type="ftr" idx="11"/>
          </p:nvPr>
        </p:nvSpPr>
        <p:spPr>
          <a:ln/>
        </p:spPr>
        <p:txBody>
          <a:bodyPr/>
          <a:lstStyle>
            <a:lvl1pPr>
              <a:defRPr/>
            </a:lvl1pPr>
          </a:lstStyle>
          <a:p>
            <a:pPr>
              <a:defRPr/>
            </a:pPr>
            <a:endParaRPr lang="it-IT"/>
          </a:p>
        </p:txBody>
      </p:sp>
      <p:sp>
        <p:nvSpPr>
          <p:cNvPr id="6" name="Rectangle 5"/>
          <p:cNvSpPr>
            <a:spLocks noGrp="1" noChangeArrowheads="1"/>
          </p:cNvSpPr>
          <p:nvPr>
            <p:ph type="sldNum" idx="12"/>
          </p:nvPr>
        </p:nvSpPr>
        <p:spPr>
          <a:ln/>
        </p:spPr>
        <p:txBody>
          <a:bodyPr/>
          <a:lstStyle>
            <a:lvl1pPr>
              <a:defRPr/>
            </a:lvl1pPr>
          </a:lstStyle>
          <a:p>
            <a:pPr>
              <a:defRPr/>
            </a:pPr>
            <a:fld id="{15709A7F-25B9-4B82-AFB4-C1D6FDC035EA}"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503238" y="301625"/>
            <a:ext cx="9067800" cy="1258888"/>
          </a:xfrm>
        </p:spPr>
        <p:txBody>
          <a:bodyPr/>
          <a:lstStyle/>
          <a:p>
            <a:r>
              <a:rPr lang="it-IT" smtClean="0"/>
              <a:t>Fare clic per modificare lo stile del titolo</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it-IT"/>
          </a:p>
        </p:txBody>
      </p:sp>
      <p:sp>
        <p:nvSpPr>
          <p:cNvPr id="4" name="Rectangle 4"/>
          <p:cNvSpPr>
            <a:spLocks noGrp="1" noChangeArrowheads="1"/>
          </p:cNvSpPr>
          <p:nvPr>
            <p:ph type="ftr" idx="11"/>
          </p:nvPr>
        </p:nvSpPr>
        <p:spPr>
          <a:ln/>
        </p:spPr>
        <p:txBody>
          <a:bodyPr/>
          <a:lstStyle>
            <a:lvl1pPr>
              <a:defRPr/>
            </a:lvl1pPr>
          </a:lstStyle>
          <a:p>
            <a:pPr>
              <a:defRPr/>
            </a:pPr>
            <a:endParaRPr lang="it-IT"/>
          </a:p>
        </p:txBody>
      </p:sp>
      <p:sp>
        <p:nvSpPr>
          <p:cNvPr id="5" name="Rectangle 5"/>
          <p:cNvSpPr>
            <a:spLocks noGrp="1" noChangeArrowheads="1"/>
          </p:cNvSpPr>
          <p:nvPr>
            <p:ph type="sldNum" idx="12"/>
          </p:nvPr>
        </p:nvSpPr>
        <p:spPr>
          <a:ln/>
        </p:spPr>
        <p:txBody>
          <a:bodyPr/>
          <a:lstStyle>
            <a:lvl1pPr>
              <a:defRPr/>
            </a:lvl1pPr>
          </a:lstStyle>
          <a:p>
            <a:pPr>
              <a:defRPr/>
            </a:pPr>
            <a:fld id="{6D50DB49-95D3-4CF3-A47F-31515B2876AA}"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it-IT"/>
          </a:p>
        </p:txBody>
      </p:sp>
      <p:sp>
        <p:nvSpPr>
          <p:cNvPr id="5" name="Rectangle 4"/>
          <p:cNvSpPr>
            <a:spLocks noGrp="1" noChangeArrowheads="1"/>
          </p:cNvSpPr>
          <p:nvPr>
            <p:ph type="ftr" idx="11"/>
          </p:nvPr>
        </p:nvSpPr>
        <p:spPr>
          <a:ln/>
        </p:spPr>
        <p:txBody>
          <a:bodyPr/>
          <a:lstStyle>
            <a:lvl1pPr>
              <a:defRPr/>
            </a:lvl1pPr>
          </a:lstStyle>
          <a:p>
            <a:pPr>
              <a:defRPr/>
            </a:pPr>
            <a:endParaRPr lang="it-IT"/>
          </a:p>
        </p:txBody>
      </p:sp>
      <p:sp>
        <p:nvSpPr>
          <p:cNvPr id="6" name="Rectangle 5"/>
          <p:cNvSpPr>
            <a:spLocks noGrp="1" noChangeArrowheads="1"/>
          </p:cNvSpPr>
          <p:nvPr>
            <p:ph type="sldNum" idx="12"/>
          </p:nvPr>
        </p:nvSpPr>
        <p:spPr>
          <a:ln/>
        </p:spPr>
        <p:txBody>
          <a:bodyPr/>
          <a:lstStyle>
            <a:lvl1pPr>
              <a:defRPr/>
            </a:lvl1pPr>
          </a:lstStyle>
          <a:p>
            <a:pPr>
              <a:defRPr/>
            </a:pPr>
            <a:fld id="{2D817318-0E94-4324-81D2-084FC4C29074}"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96925" y="4857750"/>
            <a:ext cx="8567738" cy="15017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3"/>
          <p:cNvSpPr>
            <a:spLocks noGrp="1" noChangeArrowheads="1"/>
          </p:cNvSpPr>
          <p:nvPr>
            <p:ph type="dt" idx="10"/>
          </p:nvPr>
        </p:nvSpPr>
        <p:spPr>
          <a:ln/>
        </p:spPr>
        <p:txBody>
          <a:bodyPr/>
          <a:lstStyle>
            <a:lvl1pPr>
              <a:defRPr/>
            </a:lvl1pPr>
          </a:lstStyle>
          <a:p>
            <a:pPr>
              <a:defRPr/>
            </a:pPr>
            <a:endParaRPr lang="it-IT"/>
          </a:p>
        </p:txBody>
      </p:sp>
      <p:sp>
        <p:nvSpPr>
          <p:cNvPr id="5" name="Rectangle 4"/>
          <p:cNvSpPr>
            <a:spLocks noGrp="1" noChangeArrowheads="1"/>
          </p:cNvSpPr>
          <p:nvPr>
            <p:ph type="ftr" idx="11"/>
          </p:nvPr>
        </p:nvSpPr>
        <p:spPr>
          <a:ln/>
        </p:spPr>
        <p:txBody>
          <a:bodyPr/>
          <a:lstStyle>
            <a:lvl1pPr>
              <a:defRPr/>
            </a:lvl1pPr>
          </a:lstStyle>
          <a:p>
            <a:pPr>
              <a:defRPr/>
            </a:pPr>
            <a:endParaRPr lang="it-IT"/>
          </a:p>
        </p:txBody>
      </p:sp>
      <p:sp>
        <p:nvSpPr>
          <p:cNvPr id="6" name="Rectangle 5"/>
          <p:cNvSpPr>
            <a:spLocks noGrp="1" noChangeArrowheads="1"/>
          </p:cNvSpPr>
          <p:nvPr>
            <p:ph type="sldNum" idx="12"/>
          </p:nvPr>
        </p:nvSpPr>
        <p:spPr>
          <a:ln/>
        </p:spPr>
        <p:txBody>
          <a:bodyPr/>
          <a:lstStyle>
            <a:lvl1pPr>
              <a:defRPr/>
            </a:lvl1pPr>
          </a:lstStyle>
          <a:p>
            <a:pPr>
              <a:defRPr/>
            </a:pPr>
            <a:fld id="{55B89B5F-EED9-4EEA-970A-0425940DCCBC}"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503238" y="1768475"/>
            <a:ext cx="4457700" cy="4986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5113338" y="1768475"/>
            <a:ext cx="4457700" cy="4986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it-IT"/>
          </a:p>
        </p:txBody>
      </p:sp>
      <p:sp>
        <p:nvSpPr>
          <p:cNvPr id="6" name="Rectangle 4"/>
          <p:cNvSpPr>
            <a:spLocks noGrp="1" noChangeArrowheads="1"/>
          </p:cNvSpPr>
          <p:nvPr>
            <p:ph type="ftr" idx="11"/>
          </p:nvPr>
        </p:nvSpPr>
        <p:spPr>
          <a:ln/>
        </p:spPr>
        <p:txBody>
          <a:bodyPr/>
          <a:lstStyle>
            <a:lvl1pPr>
              <a:defRPr/>
            </a:lvl1pPr>
          </a:lstStyle>
          <a:p>
            <a:pPr>
              <a:defRPr/>
            </a:pPr>
            <a:endParaRPr lang="it-IT"/>
          </a:p>
        </p:txBody>
      </p:sp>
      <p:sp>
        <p:nvSpPr>
          <p:cNvPr id="7" name="Rectangle 5"/>
          <p:cNvSpPr>
            <a:spLocks noGrp="1" noChangeArrowheads="1"/>
          </p:cNvSpPr>
          <p:nvPr>
            <p:ph type="sldNum" idx="12"/>
          </p:nvPr>
        </p:nvSpPr>
        <p:spPr>
          <a:ln/>
        </p:spPr>
        <p:txBody>
          <a:bodyPr/>
          <a:lstStyle>
            <a:lvl1pPr>
              <a:defRPr/>
            </a:lvl1pPr>
          </a:lstStyle>
          <a:p>
            <a:pPr>
              <a:defRPr/>
            </a:pPr>
            <a:fld id="{12064580-9BDA-4E8E-9297-575044F08994}"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4825" y="303213"/>
            <a:ext cx="9072563" cy="1258887"/>
          </a:xfrm>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it-IT"/>
          </a:p>
        </p:txBody>
      </p:sp>
      <p:sp>
        <p:nvSpPr>
          <p:cNvPr id="8" name="Rectangle 4"/>
          <p:cNvSpPr>
            <a:spLocks noGrp="1" noChangeArrowheads="1"/>
          </p:cNvSpPr>
          <p:nvPr>
            <p:ph type="ftr" idx="11"/>
          </p:nvPr>
        </p:nvSpPr>
        <p:spPr>
          <a:ln/>
        </p:spPr>
        <p:txBody>
          <a:bodyPr/>
          <a:lstStyle>
            <a:lvl1pPr>
              <a:defRPr/>
            </a:lvl1pPr>
          </a:lstStyle>
          <a:p>
            <a:pPr>
              <a:defRPr/>
            </a:pPr>
            <a:endParaRPr lang="it-IT"/>
          </a:p>
        </p:txBody>
      </p:sp>
      <p:sp>
        <p:nvSpPr>
          <p:cNvPr id="9" name="Rectangle 5"/>
          <p:cNvSpPr>
            <a:spLocks noGrp="1" noChangeArrowheads="1"/>
          </p:cNvSpPr>
          <p:nvPr>
            <p:ph type="sldNum" idx="12"/>
          </p:nvPr>
        </p:nvSpPr>
        <p:spPr>
          <a:ln/>
        </p:spPr>
        <p:txBody>
          <a:bodyPr/>
          <a:lstStyle>
            <a:lvl1pPr>
              <a:defRPr/>
            </a:lvl1pPr>
          </a:lstStyle>
          <a:p>
            <a:pPr>
              <a:defRPr/>
            </a:pPr>
            <a:fld id="{6CFFFDCC-68CC-4237-BADA-8F02D4C91E5A}"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it-IT"/>
          </a:p>
        </p:txBody>
      </p:sp>
      <p:sp>
        <p:nvSpPr>
          <p:cNvPr id="4" name="Rectangle 4"/>
          <p:cNvSpPr>
            <a:spLocks noGrp="1" noChangeArrowheads="1"/>
          </p:cNvSpPr>
          <p:nvPr>
            <p:ph type="ftr" idx="11"/>
          </p:nvPr>
        </p:nvSpPr>
        <p:spPr>
          <a:ln/>
        </p:spPr>
        <p:txBody>
          <a:bodyPr/>
          <a:lstStyle>
            <a:lvl1pPr>
              <a:defRPr/>
            </a:lvl1pPr>
          </a:lstStyle>
          <a:p>
            <a:pPr>
              <a:defRPr/>
            </a:pPr>
            <a:endParaRPr lang="it-IT"/>
          </a:p>
        </p:txBody>
      </p:sp>
      <p:sp>
        <p:nvSpPr>
          <p:cNvPr id="5" name="Rectangle 5"/>
          <p:cNvSpPr>
            <a:spLocks noGrp="1" noChangeArrowheads="1"/>
          </p:cNvSpPr>
          <p:nvPr>
            <p:ph type="sldNum" idx="12"/>
          </p:nvPr>
        </p:nvSpPr>
        <p:spPr>
          <a:ln/>
        </p:spPr>
        <p:txBody>
          <a:bodyPr/>
          <a:lstStyle>
            <a:lvl1pPr>
              <a:defRPr/>
            </a:lvl1pPr>
          </a:lstStyle>
          <a:p>
            <a:pPr>
              <a:defRPr/>
            </a:pPr>
            <a:fld id="{21CB2BAA-5962-4663-9B73-7340ADC1ACA6}"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it-IT"/>
          </a:p>
        </p:txBody>
      </p:sp>
      <p:sp>
        <p:nvSpPr>
          <p:cNvPr id="3" name="Rectangle 4"/>
          <p:cNvSpPr>
            <a:spLocks noGrp="1" noChangeArrowheads="1"/>
          </p:cNvSpPr>
          <p:nvPr>
            <p:ph type="ftr" idx="11"/>
          </p:nvPr>
        </p:nvSpPr>
        <p:spPr>
          <a:ln/>
        </p:spPr>
        <p:txBody>
          <a:bodyPr/>
          <a:lstStyle>
            <a:lvl1pPr>
              <a:defRPr/>
            </a:lvl1pPr>
          </a:lstStyle>
          <a:p>
            <a:pPr>
              <a:defRPr/>
            </a:pPr>
            <a:endParaRPr lang="it-IT"/>
          </a:p>
        </p:txBody>
      </p:sp>
      <p:sp>
        <p:nvSpPr>
          <p:cNvPr id="4" name="Rectangle 5"/>
          <p:cNvSpPr>
            <a:spLocks noGrp="1" noChangeArrowheads="1"/>
          </p:cNvSpPr>
          <p:nvPr>
            <p:ph type="sldNum" idx="12"/>
          </p:nvPr>
        </p:nvSpPr>
        <p:spPr>
          <a:ln/>
        </p:spPr>
        <p:txBody>
          <a:bodyPr/>
          <a:lstStyle>
            <a:lvl1pPr>
              <a:defRPr/>
            </a:lvl1pPr>
          </a:lstStyle>
          <a:p>
            <a:pPr>
              <a:defRPr/>
            </a:pPr>
            <a:fld id="{CE060936-E0F3-452A-8E64-EF9E43ABAF67}"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04825" y="301625"/>
            <a:ext cx="3316288" cy="1279525"/>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3"/>
          <p:cNvSpPr>
            <a:spLocks noGrp="1" noChangeArrowheads="1"/>
          </p:cNvSpPr>
          <p:nvPr>
            <p:ph type="dt" idx="10"/>
          </p:nvPr>
        </p:nvSpPr>
        <p:spPr>
          <a:ln/>
        </p:spPr>
        <p:txBody>
          <a:bodyPr/>
          <a:lstStyle>
            <a:lvl1pPr>
              <a:defRPr/>
            </a:lvl1pPr>
          </a:lstStyle>
          <a:p>
            <a:pPr>
              <a:defRPr/>
            </a:pPr>
            <a:endParaRPr lang="it-IT"/>
          </a:p>
        </p:txBody>
      </p:sp>
      <p:sp>
        <p:nvSpPr>
          <p:cNvPr id="6" name="Rectangle 4"/>
          <p:cNvSpPr>
            <a:spLocks noGrp="1" noChangeArrowheads="1"/>
          </p:cNvSpPr>
          <p:nvPr>
            <p:ph type="ftr" idx="11"/>
          </p:nvPr>
        </p:nvSpPr>
        <p:spPr>
          <a:ln/>
        </p:spPr>
        <p:txBody>
          <a:bodyPr/>
          <a:lstStyle>
            <a:lvl1pPr>
              <a:defRPr/>
            </a:lvl1pPr>
          </a:lstStyle>
          <a:p>
            <a:pPr>
              <a:defRPr/>
            </a:pPr>
            <a:endParaRPr lang="it-IT"/>
          </a:p>
        </p:txBody>
      </p:sp>
      <p:sp>
        <p:nvSpPr>
          <p:cNvPr id="7" name="Rectangle 5"/>
          <p:cNvSpPr>
            <a:spLocks noGrp="1" noChangeArrowheads="1"/>
          </p:cNvSpPr>
          <p:nvPr>
            <p:ph type="sldNum" idx="12"/>
          </p:nvPr>
        </p:nvSpPr>
        <p:spPr>
          <a:ln/>
        </p:spPr>
        <p:txBody>
          <a:bodyPr/>
          <a:lstStyle>
            <a:lvl1pPr>
              <a:defRPr/>
            </a:lvl1pPr>
          </a:lstStyle>
          <a:p>
            <a:pPr>
              <a:defRPr/>
            </a:pPr>
            <a:fld id="{9CE2607F-C680-492D-B782-2E1208C17CFC}"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76438" y="5291138"/>
            <a:ext cx="6048375" cy="625475"/>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egnaposto testo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3"/>
          <p:cNvSpPr>
            <a:spLocks noGrp="1" noChangeArrowheads="1"/>
          </p:cNvSpPr>
          <p:nvPr>
            <p:ph type="dt" idx="10"/>
          </p:nvPr>
        </p:nvSpPr>
        <p:spPr>
          <a:ln/>
        </p:spPr>
        <p:txBody>
          <a:bodyPr/>
          <a:lstStyle>
            <a:lvl1pPr>
              <a:defRPr/>
            </a:lvl1pPr>
          </a:lstStyle>
          <a:p>
            <a:pPr>
              <a:defRPr/>
            </a:pPr>
            <a:endParaRPr lang="it-IT"/>
          </a:p>
        </p:txBody>
      </p:sp>
      <p:sp>
        <p:nvSpPr>
          <p:cNvPr id="6" name="Rectangle 4"/>
          <p:cNvSpPr>
            <a:spLocks noGrp="1" noChangeArrowheads="1"/>
          </p:cNvSpPr>
          <p:nvPr>
            <p:ph type="ftr" idx="11"/>
          </p:nvPr>
        </p:nvSpPr>
        <p:spPr>
          <a:ln/>
        </p:spPr>
        <p:txBody>
          <a:bodyPr/>
          <a:lstStyle>
            <a:lvl1pPr>
              <a:defRPr/>
            </a:lvl1pPr>
          </a:lstStyle>
          <a:p>
            <a:pPr>
              <a:defRPr/>
            </a:pPr>
            <a:endParaRPr lang="it-IT"/>
          </a:p>
        </p:txBody>
      </p:sp>
      <p:sp>
        <p:nvSpPr>
          <p:cNvPr id="7" name="Rectangle 5"/>
          <p:cNvSpPr>
            <a:spLocks noGrp="1" noChangeArrowheads="1"/>
          </p:cNvSpPr>
          <p:nvPr>
            <p:ph type="sldNum" idx="12"/>
          </p:nvPr>
        </p:nvSpPr>
        <p:spPr>
          <a:ln/>
        </p:spPr>
        <p:txBody>
          <a:bodyPr/>
          <a:lstStyle>
            <a:lvl1pPr>
              <a:defRPr/>
            </a:lvl1pPr>
          </a:lstStyle>
          <a:p>
            <a:pPr>
              <a:defRPr/>
            </a:pPr>
            <a:fld id="{C96C164D-8013-417C-B59B-14D01E222DC9}"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7800" cy="1258888"/>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Cliccate per modificare il formato del testo del titolo</a:t>
            </a:r>
          </a:p>
        </p:txBody>
      </p:sp>
      <p:sp>
        <p:nvSpPr>
          <p:cNvPr id="1027" name="Rectangle 2"/>
          <p:cNvSpPr>
            <a:spLocks noGrp="1" noChangeArrowheads="1"/>
          </p:cNvSpPr>
          <p:nvPr>
            <p:ph type="body" idx="1"/>
          </p:nvPr>
        </p:nvSpPr>
        <p:spPr bwMode="auto">
          <a:xfrm>
            <a:off x="503238" y="1768475"/>
            <a:ext cx="9067800" cy="4986338"/>
          </a:xfrm>
          <a:prstGeom prst="rect">
            <a:avLst/>
          </a:prstGeom>
          <a:noFill/>
          <a:ln w="9525">
            <a:noFill/>
            <a:round/>
            <a:headEnd/>
            <a:tailEnd/>
          </a:ln>
        </p:spPr>
        <p:txBody>
          <a:bodyPr vert="horz" wrap="square" lIns="0" tIns="28080" rIns="0" bIns="0" numCol="1" anchor="t" anchorCtr="0" compatLnSpc="1">
            <a:prstTxWarp prst="textNoShape">
              <a:avLst/>
            </a:prstTxWarp>
          </a:bodyPr>
          <a:lstStyle/>
          <a:p>
            <a:pPr lvl="0"/>
            <a:r>
              <a:rPr lang="en-GB" smtClean="0"/>
              <a:t>Cliccate per modificare il formato del testo della struttura</a:t>
            </a:r>
          </a:p>
          <a:p>
            <a:pPr lvl="1"/>
            <a:r>
              <a:rPr lang="en-GB" smtClean="0"/>
              <a:t>Secondo livello struttura</a:t>
            </a:r>
          </a:p>
          <a:p>
            <a:pPr lvl="2"/>
            <a:r>
              <a:rPr lang="en-GB" smtClean="0"/>
              <a:t>Terzo livello struttura</a:t>
            </a:r>
          </a:p>
          <a:p>
            <a:pPr lvl="3"/>
            <a:r>
              <a:rPr lang="en-GB" smtClean="0"/>
              <a:t>Quarto livello struttura</a:t>
            </a:r>
          </a:p>
          <a:p>
            <a:pPr lvl="4"/>
            <a:r>
              <a:rPr lang="en-GB" smtClean="0"/>
              <a:t>Quinto livello struttura</a:t>
            </a:r>
          </a:p>
          <a:p>
            <a:pPr lvl="4"/>
            <a:r>
              <a:rPr lang="en-GB" smtClean="0"/>
              <a:t>Sesto livello struttura</a:t>
            </a:r>
          </a:p>
          <a:p>
            <a:pPr lvl="4"/>
            <a:r>
              <a:rPr lang="en-GB" smtClean="0"/>
              <a:t>Settimo livello struttura</a:t>
            </a:r>
          </a:p>
          <a:p>
            <a:pPr lvl="4"/>
            <a:r>
              <a:rPr lang="en-GB" smtClean="0"/>
              <a:t>Ottavo livello struttura</a:t>
            </a:r>
          </a:p>
          <a:p>
            <a:pPr lvl="4"/>
            <a:r>
              <a:rPr lang="en-GB" smtClean="0"/>
              <a:t>Nono livello struttura</a:t>
            </a:r>
          </a:p>
        </p:txBody>
      </p:sp>
      <p:sp>
        <p:nvSpPr>
          <p:cNvPr id="2" name="Rectangle 3"/>
          <p:cNvSpPr>
            <a:spLocks noGrp="1" noChangeArrowheads="1"/>
          </p:cNvSpPr>
          <p:nvPr>
            <p:ph type="dt"/>
          </p:nvPr>
        </p:nvSpPr>
        <p:spPr bwMode="auto">
          <a:xfrm>
            <a:off x="503238" y="6886575"/>
            <a:ext cx="2344737" cy="5175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hangingPunct="0">
              <a:lnSpc>
                <a:spcPct val="93000"/>
              </a:lnSpc>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mn-ea"/>
                <a:cs typeface="+mn-cs"/>
              </a:defRPr>
            </a:lvl1pPr>
          </a:lstStyle>
          <a:p>
            <a:pPr>
              <a:defRPr/>
            </a:pPr>
            <a:endParaRPr lang="it-IT"/>
          </a:p>
        </p:txBody>
      </p:sp>
      <p:sp>
        <p:nvSpPr>
          <p:cNvPr id="1028" name="Rectangle 4"/>
          <p:cNvSpPr>
            <a:spLocks noGrp="1" noChangeArrowheads="1"/>
          </p:cNvSpPr>
          <p:nvPr>
            <p:ph type="ftr"/>
          </p:nvPr>
        </p:nvSpPr>
        <p:spPr bwMode="auto">
          <a:xfrm>
            <a:off x="3448050" y="6886575"/>
            <a:ext cx="3192463" cy="5175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hangingPunct="0">
              <a:lnSpc>
                <a:spcPct val="93000"/>
              </a:lnSpc>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mn-ea"/>
                <a:cs typeface="+mn-cs"/>
              </a:defRPr>
            </a:lvl1pPr>
          </a:lstStyle>
          <a:p>
            <a:pPr>
              <a:defRPr/>
            </a:pPr>
            <a:endParaRPr lang="it-IT"/>
          </a:p>
        </p:txBody>
      </p:sp>
      <p:sp>
        <p:nvSpPr>
          <p:cNvPr id="1029" name="Rectangle 5"/>
          <p:cNvSpPr>
            <a:spLocks noGrp="1" noChangeArrowheads="1"/>
          </p:cNvSpPr>
          <p:nvPr>
            <p:ph type="sldNum"/>
          </p:nvPr>
        </p:nvSpPr>
        <p:spPr bwMode="auto">
          <a:xfrm>
            <a:off x="7226300" y="6886575"/>
            <a:ext cx="2344738" cy="5175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hangingPunct="0">
              <a:lnSpc>
                <a:spcPct val="93000"/>
              </a:lnSpc>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Times New Roman" pitchFamily="16" charset="0"/>
                <a:ea typeface="+mn-ea"/>
                <a:cs typeface="+mn-cs"/>
              </a:defRPr>
            </a:lvl1pPr>
          </a:lstStyle>
          <a:p>
            <a:pPr>
              <a:defRPr/>
            </a:pPr>
            <a:fld id="{524FCA24-ECDA-4714-93C1-98F2446A9AD9}" type="slidenum">
              <a:rPr lang="it-IT"/>
              <a:pPr>
                <a:defRPr/>
              </a:pPr>
              <a:t>‹N›</a:t>
            </a:fld>
            <a:endParaRPr lang="it-IT"/>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Book Antiqua" pitchFamily="18" charset="0"/>
          <a:ea typeface="DejaVu Sans" charset="0"/>
          <a:cs typeface="DejaVu Sans" charset="0"/>
        </a:defRPr>
      </a:lvl2pPr>
      <a:lvl3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Book Antiqua" pitchFamily="18" charset="0"/>
          <a:ea typeface="DejaVu Sans" charset="0"/>
          <a:cs typeface="DejaVu Sans" charset="0"/>
        </a:defRPr>
      </a:lvl3pPr>
      <a:lvl4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Book Antiqua" pitchFamily="18" charset="0"/>
          <a:ea typeface="DejaVu Sans" charset="0"/>
          <a:cs typeface="DejaVu Sans" charset="0"/>
        </a:defRPr>
      </a:lvl4pPr>
      <a:lvl5pPr algn="ctr" defTabSz="449263" rtl="0" eaLnBrk="0" fontAlgn="base" hangingPunct="0">
        <a:lnSpc>
          <a:spcPct val="93000"/>
        </a:lnSpc>
        <a:spcBef>
          <a:spcPct val="0"/>
        </a:spcBef>
        <a:spcAft>
          <a:spcPct val="0"/>
        </a:spcAft>
        <a:buClr>
          <a:srgbClr val="000000"/>
        </a:buClr>
        <a:buSzPct val="100000"/>
        <a:buFont typeface="Times New Roman" pitchFamily="18" charset="0"/>
        <a:defRPr sz="4400">
          <a:solidFill>
            <a:srgbClr val="000000"/>
          </a:solidFill>
          <a:latin typeface="Book Antiqua" pitchFamily="18" charset="0"/>
          <a:ea typeface="DejaVu Sans" charset="0"/>
          <a:cs typeface="DejaVu San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DejaVu Sans" charset="0"/>
          <a:cs typeface="DejaVu Sans" charset="0"/>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8" charset="0"/>
        <a:buChar char="•"/>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8" charset="0"/>
        <a:buChar char="–"/>
        <a:defRPr sz="28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8" charset="0"/>
        <a:buChar char="•"/>
        <a:defRPr sz="24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8" charset="0"/>
        <a:buChar char="–"/>
        <a:defRPr sz="20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8" charset="0"/>
        <a:buChar char="»"/>
        <a:defRPr sz="2000">
          <a:solidFill>
            <a:srgbClr val="000000"/>
          </a:solidFill>
          <a:latin typeface="+mn-lt"/>
          <a:ea typeface="+mn-ea"/>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3"/>
          <a:srcRect/>
          <a:stretch>
            <a:fillRect/>
          </a:stretch>
        </p:blipFill>
        <p:spPr bwMode="auto">
          <a:xfrm>
            <a:off x="2519363" y="3708400"/>
            <a:ext cx="2376487" cy="3573463"/>
          </a:xfrm>
          <a:prstGeom prst="rect">
            <a:avLst/>
          </a:prstGeom>
          <a:noFill/>
          <a:ln w="9525">
            <a:noFill/>
            <a:miter lim="800000"/>
            <a:headEnd/>
            <a:tailEnd/>
          </a:ln>
        </p:spPr>
      </p:pic>
      <p:pic>
        <p:nvPicPr>
          <p:cNvPr id="16386" name="Picture 1"/>
          <p:cNvPicPr>
            <a:picLocks noChangeAspect="1" noChangeArrowheads="1"/>
          </p:cNvPicPr>
          <p:nvPr/>
        </p:nvPicPr>
        <p:blipFill>
          <a:blip r:embed="rId4"/>
          <a:srcRect/>
          <a:stretch>
            <a:fillRect/>
          </a:stretch>
        </p:blipFill>
        <p:spPr bwMode="auto">
          <a:xfrm>
            <a:off x="431800" y="611188"/>
            <a:ext cx="2763838" cy="3455987"/>
          </a:xfrm>
          <a:prstGeom prst="rect">
            <a:avLst/>
          </a:prstGeom>
          <a:noFill/>
          <a:ln w="9525">
            <a:noFill/>
            <a:round/>
            <a:headEnd/>
            <a:tailEnd/>
          </a:ln>
        </p:spPr>
      </p:pic>
      <p:sp>
        <p:nvSpPr>
          <p:cNvPr id="3" name="Text Box 2"/>
          <p:cNvSpPr txBox="1">
            <a:spLocks noChangeArrowheads="1"/>
          </p:cNvSpPr>
          <p:nvPr/>
        </p:nvSpPr>
        <p:spPr bwMode="auto">
          <a:xfrm>
            <a:off x="3816350" y="755650"/>
            <a:ext cx="6264275" cy="2087563"/>
          </a:xfrm>
          <a:prstGeom prst="rect">
            <a:avLst/>
          </a:prstGeom>
          <a:noFill/>
          <a:ln w="9525">
            <a:noFill/>
            <a:round/>
            <a:headEnd/>
            <a:tailEnd/>
          </a:ln>
        </p:spPr>
        <p:txBody>
          <a:bodyPr lIns="0" tIns="38880" rIns="0" bIns="0"/>
          <a:lstStyle/>
          <a:p>
            <a:pPr algn="ctr" hangingPunct="0">
              <a:lnSpc>
                <a:spcPct val="93000"/>
              </a:lnSpc>
              <a:spcAft>
                <a:spcPts val="1425"/>
              </a:spcAft>
              <a:buClr>
                <a:srgbClr val="000000"/>
              </a:buClr>
              <a:buSzPct val="100000"/>
              <a:buFont typeface="Times New Roman" pitchFamily="18" charset="0"/>
              <a:buNone/>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pPr>
            <a:r>
              <a:rPr lang="it-IT" sz="4400" b="1" dirty="0">
                <a:solidFill>
                  <a:schemeClr val="bg1">
                    <a:lumMod val="50000"/>
                  </a:schemeClr>
                </a:solidFill>
                <a:latin typeface="+mj-lt"/>
                <a:cs typeface="DejaVu Sans" charset="0"/>
              </a:rPr>
              <a:t>L' Anatomia Patologica Veneziana</a:t>
            </a:r>
          </a:p>
          <a:p>
            <a:pPr algn="ctr" hangingPunct="0">
              <a:lnSpc>
                <a:spcPct val="93000"/>
              </a:lnSpc>
              <a:spcAft>
                <a:spcPts val="1425"/>
              </a:spcAft>
              <a:buClr>
                <a:srgbClr val="000000"/>
              </a:buClr>
              <a:buSzPct val="100000"/>
              <a:buFont typeface="Times New Roman" pitchFamily="18" charset="0"/>
              <a:buNone/>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pPr>
            <a:endParaRPr lang="it-IT" sz="3200" dirty="0">
              <a:solidFill>
                <a:srgbClr val="000000"/>
              </a:solidFill>
              <a:cs typeface="DejaVu Sans" charset="0"/>
            </a:endParaRPr>
          </a:p>
          <a:p>
            <a:pPr algn="ctr" hangingPunct="0">
              <a:lnSpc>
                <a:spcPct val="93000"/>
              </a:lnSpc>
              <a:spcAft>
                <a:spcPts val="1425"/>
              </a:spcAft>
              <a:buClr>
                <a:srgbClr val="000000"/>
              </a:buClr>
              <a:buSzPct val="100000"/>
              <a:buFont typeface="Times New Roman" pitchFamily="18" charset="0"/>
              <a:buNone/>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pPr>
            <a:endParaRPr lang="it-IT" sz="3200" dirty="0">
              <a:solidFill>
                <a:srgbClr val="000000"/>
              </a:solidFill>
              <a:cs typeface="DejaVu Sans" charset="0"/>
            </a:endParaRPr>
          </a:p>
        </p:txBody>
      </p:sp>
      <p:pic>
        <p:nvPicPr>
          <p:cNvPr id="16388" name="Picture 7" descr="III-A-05.jpg                                                   002E0899Macintosh HD                   BFA2510E:"/>
          <p:cNvPicPr>
            <a:picLocks noChangeAspect="1" noChangeArrowheads="1"/>
          </p:cNvPicPr>
          <p:nvPr/>
        </p:nvPicPr>
        <p:blipFill>
          <a:blip r:embed="rId5"/>
          <a:srcRect/>
          <a:stretch>
            <a:fillRect/>
          </a:stretch>
        </p:blipFill>
        <p:spPr bwMode="auto">
          <a:xfrm>
            <a:off x="5327650" y="2700338"/>
            <a:ext cx="3348038"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468313" y="0"/>
            <a:ext cx="9070975" cy="1171575"/>
          </a:xfrm>
          <a:prstGeom prst="rect">
            <a:avLst/>
          </a:prstGeom>
        </p:spPr>
        <p:txBody>
          <a:bodyPr tIns="38880"/>
          <a:lstStyle/>
          <a:p>
            <a:pPr algn="ctr" hangingPunct="0">
              <a:lnSpc>
                <a:spcPct val="93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4400" kern="0">
                <a:solidFill>
                  <a:srgbClr val="000000"/>
                </a:solidFill>
                <a:latin typeface="+mj-lt"/>
                <a:ea typeface="+mj-ea"/>
                <a:cs typeface="+mj-cs"/>
              </a:rPr>
              <a:t>La tradizione piu' recente</a:t>
            </a:r>
            <a:br>
              <a:rPr lang="it-IT" sz="4400" kern="0">
                <a:solidFill>
                  <a:srgbClr val="000000"/>
                </a:solidFill>
                <a:latin typeface="+mj-lt"/>
                <a:ea typeface="+mj-ea"/>
                <a:cs typeface="+mj-cs"/>
              </a:rPr>
            </a:br>
            <a:r>
              <a:rPr lang="it-IT" sz="4400" kern="0">
                <a:solidFill>
                  <a:srgbClr val="000000"/>
                </a:solidFill>
                <a:latin typeface="+mj-lt"/>
                <a:ea typeface="+mj-ea"/>
                <a:cs typeface="+mj-cs"/>
              </a:rPr>
              <a:t>1870 - 1943</a:t>
            </a:r>
          </a:p>
        </p:txBody>
      </p:sp>
      <p:sp>
        <p:nvSpPr>
          <p:cNvPr id="3" name="Rectangle 2"/>
          <p:cNvSpPr txBox="1">
            <a:spLocks noChangeArrowheads="1"/>
          </p:cNvSpPr>
          <p:nvPr/>
        </p:nvSpPr>
        <p:spPr bwMode="auto">
          <a:xfrm>
            <a:off x="0" y="1208088"/>
            <a:ext cx="10080625" cy="6351587"/>
          </a:xfrm>
          <a:prstGeom prst="rect">
            <a:avLst/>
          </a:prstGeom>
          <a:noFill/>
          <a:ln w="9525">
            <a:noFill/>
            <a:round/>
            <a:headEnd/>
            <a:tailEnd/>
          </a:ln>
        </p:spPr>
        <p:txBody>
          <a:bodyPr lIns="0" tIns="28080" rIns="0" bIns="0" anchor="ctr"/>
          <a:lstStyle/>
          <a:p>
            <a:pPr algn="ctr" hangingPunct="0">
              <a:lnSpc>
                <a:spcPct val="93000"/>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lang="it-IT" sz="3200" b="1" i="1" kern="0" dirty="0">
                <a:solidFill>
                  <a:srgbClr val="000000"/>
                </a:solidFill>
                <a:latin typeface="+mn-lt"/>
                <a:cs typeface="+mn-cs"/>
              </a:rPr>
              <a:t>Luigi </a:t>
            </a:r>
            <a:r>
              <a:rPr lang="it-IT" sz="3200" b="1" i="1" kern="0" dirty="0" err="1">
                <a:solidFill>
                  <a:srgbClr val="000000"/>
                </a:solidFill>
                <a:latin typeface="+mn-lt"/>
                <a:cs typeface="+mn-cs"/>
              </a:rPr>
              <a:t>Paganuzzi</a:t>
            </a:r>
            <a:r>
              <a:rPr lang="it-IT" sz="3200" kern="0" dirty="0">
                <a:solidFill>
                  <a:srgbClr val="000000"/>
                </a:solidFill>
                <a:latin typeface="+mn-lt"/>
                <a:cs typeface="+mn-cs"/>
              </a:rPr>
              <a:t>:  dissettore, nel 1871  </a:t>
            </a:r>
          </a:p>
          <a:p>
            <a:pPr algn="ctr" hangingPunct="0">
              <a:lnSpc>
                <a:spcPct val="93000"/>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lang="it-IT" sz="3200" kern="0" dirty="0">
                <a:solidFill>
                  <a:srgbClr val="000000"/>
                </a:solidFill>
                <a:latin typeface="+mn-lt"/>
                <a:cs typeface="+mn-cs"/>
              </a:rPr>
              <a:t>organizza l'istituto di Anatomia Patologica</a:t>
            </a:r>
          </a:p>
          <a:p>
            <a:pPr algn="ctr" hangingPunct="0">
              <a:lnSpc>
                <a:spcPct val="93000"/>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endParaRPr lang="it-IT" sz="3200" i="1" kern="0" dirty="0">
              <a:solidFill>
                <a:srgbClr val="000000"/>
              </a:solidFill>
              <a:latin typeface="+mn-lt"/>
              <a:cs typeface="+mn-cs"/>
            </a:endParaRPr>
          </a:p>
          <a:p>
            <a:pPr algn="ctr" hangingPunct="0">
              <a:lnSpc>
                <a:spcPct val="93000"/>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lang="it-IT" sz="3200" i="1" kern="0" dirty="0">
                <a:solidFill>
                  <a:srgbClr val="000000"/>
                </a:solidFill>
                <a:latin typeface="+mn-lt"/>
                <a:cs typeface="+mn-cs"/>
              </a:rPr>
              <a:t>Gli succedono </a:t>
            </a:r>
          </a:p>
          <a:p>
            <a:pPr hangingPunct="0">
              <a:lnSpc>
                <a:spcPts val="2538"/>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lang="it-IT" sz="3200" kern="0" dirty="0">
                <a:solidFill>
                  <a:srgbClr val="000000"/>
                </a:solidFill>
                <a:latin typeface="+mn-lt"/>
                <a:cs typeface="+mn-cs"/>
              </a:rPr>
              <a:t>	</a:t>
            </a:r>
          </a:p>
          <a:p>
            <a:pPr hangingPunct="0">
              <a:lnSpc>
                <a:spcPts val="2538"/>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lang="it-IT" sz="3200" b="1" i="1" kern="0" dirty="0">
                <a:solidFill>
                  <a:srgbClr val="000000"/>
                </a:solidFill>
                <a:latin typeface="+mn-lt"/>
                <a:cs typeface="+mn-cs"/>
              </a:rPr>
              <a:t>	Vittorio </a:t>
            </a:r>
            <a:r>
              <a:rPr lang="it-IT" sz="3200" b="1" i="1" kern="0" dirty="0" err="1">
                <a:solidFill>
                  <a:srgbClr val="000000"/>
                </a:solidFill>
                <a:latin typeface="+mn-lt"/>
                <a:cs typeface="+mn-cs"/>
              </a:rPr>
              <a:t>Cavagnis</a:t>
            </a:r>
            <a:r>
              <a:rPr lang="it-IT" sz="3200" b="1" i="1" kern="0" dirty="0">
                <a:solidFill>
                  <a:srgbClr val="000000"/>
                </a:solidFill>
                <a:latin typeface="+mn-lt"/>
                <a:cs typeface="+mn-cs"/>
              </a:rPr>
              <a:t> </a:t>
            </a:r>
          </a:p>
          <a:p>
            <a:pPr hangingPunct="0">
              <a:lnSpc>
                <a:spcPts val="2538"/>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lang="it-IT" sz="3200" b="1" i="1" kern="0" dirty="0">
                <a:solidFill>
                  <a:srgbClr val="000000"/>
                </a:solidFill>
                <a:latin typeface="+mn-lt"/>
                <a:cs typeface="+mn-cs"/>
              </a:rPr>
              <a:t>				</a:t>
            </a:r>
          </a:p>
          <a:p>
            <a:pPr hangingPunct="0">
              <a:lnSpc>
                <a:spcPts val="2538"/>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lang="it-IT" sz="3200" b="1" i="1" kern="0" dirty="0">
                <a:solidFill>
                  <a:srgbClr val="000000"/>
                </a:solidFill>
                <a:latin typeface="+mn-lt"/>
                <a:cs typeface="+mn-cs"/>
              </a:rPr>
              <a:t>								Giuseppe </a:t>
            </a:r>
            <a:r>
              <a:rPr lang="it-IT" sz="3200" b="1" i="1" kern="0" dirty="0" err="1">
                <a:solidFill>
                  <a:srgbClr val="000000"/>
                </a:solidFill>
                <a:latin typeface="+mn-lt"/>
                <a:cs typeface="+mn-cs"/>
              </a:rPr>
              <a:t>Jona</a:t>
            </a:r>
            <a:r>
              <a:rPr lang="it-IT" sz="3200" b="1" i="1" kern="0" dirty="0">
                <a:solidFill>
                  <a:srgbClr val="000000"/>
                </a:solidFill>
                <a:latin typeface="+mn-lt"/>
                <a:cs typeface="+mn-cs"/>
              </a:rPr>
              <a:t> </a:t>
            </a:r>
          </a:p>
          <a:p>
            <a:pPr hangingPunct="0">
              <a:lnSpc>
                <a:spcPts val="2538"/>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lang="it-IT" sz="3200" b="1" i="1" kern="0" dirty="0">
                <a:solidFill>
                  <a:srgbClr val="000000"/>
                </a:solidFill>
                <a:latin typeface="+mn-lt"/>
                <a:cs typeface="+mn-cs"/>
              </a:rPr>
              <a:t>							</a:t>
            </a:r>
          </a:p>
          <a:p>
            <a:pPr hangingPunct="0">
              <a:lnSpc>
                <a:spcPts val="2538"/>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lang="it-IT" sz="3200" b="1" i="1" kern="0" dirty="0">
                <a:solidFill>
                  <a:srgbClr val="000000"/>
                </a:solidFill>
                <a:latin typeface="+mn-lt"/>
                <a:cs typeface="+mn-cs"/>
              </a:rPr>
              <a:t>													Giovanni Cagnetto</a:t>
            </a:r>
          </a:p>
          <a:p>
            <a:pPr hangingPunct="0">
              <a:lnSpc>
                <a:spcPts val="2538"/>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lang="it-IT" sz="3200" b="1" i="1" kern="0" dirty="0">
                <a:solidFill>
                  <a:srgbClr val="000000"/>
                </a:solidFill>
                <a:latin typeface="+mn-lt"/>
                <a:cs typeface="+mn-cs"/>
              </a:rPr>
              <a:t>		</a:t>
            </a:r>
          </a:p>
          <a:p>
            <a:pPr hangingPunct="0">
              <a:lnSpc>
                <a:spcPts val="2538"/>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lang="it-IT" sz="3200" b="1" i="1" kern="0" dirty="0">
                <a:solidFill>
                  <a:srgbClr val="000000"/>
                </a:solidFill>
                <a:latin typeface="+mn-lt"/>
                <a:cs typeface="+mn-cs"/>
              </a:rPr>
              <a:t>		Enrico Emilio Franco</a:t>
            </a:r>
          </a:p>
          <a:p>
            <a:pPr hangingPunct="0">
              <a:lnSpc>
                <a:spcPts val="2538"/>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lang="it-IT" sz="3200" b="1" i="1" kern="0" dirty="0">
                <a:solidFill>
                  <a:srgbClr val="000000"/>
                </a:solidFill>
                <a:latin typeface="+mn-lt"/>
                <a:cs typeface="+mn-cs"/>
              </a:rPr>
              <a:t>				  </a:t>
            </a:r>
          </a:p>
          <a:p>
            <a:pPr hangingPunct="0">
              <a:lnSpc>
                <a:spcPts val="2538"/>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lang="it-IT" sz="3200" b="1" i="1" kern="0" dirty="0">
                <a:solidFill>
                  <a:srgbClr val="000000"/>
                </a:solidFill>
                <a:latin typeface="+mn-lt"/>
                <a:cs typeface="+mn-cs"/>
              </a:rPr>
              <a:t>								</a:t>
            </a:r>
            <a:r>
              <a:rPr lang="it-IT" sz="3200" b="1" i="1" kern="0" dirty="0" err="1">
                <a:solidFill>
                  <a:srgbClr val="000000"/>
                </a:solidFill>
                <a:latin typeface="+mn-lt"/>
                <a:cs typeface="+mn-cs"/>
              </a:rPr>
              <a:t>Angiolo</a:t>
            </a:r>
            <a:r>
              <a:rPr lang="it-IT" sz="3200" b="1" i="1" kern="0" dirty="0">
                <a:solidFill>
                  <a:srgbClr val="000000"/>
                </a:solidFill>
                <a:latin typeface="+mn-lt"/>
                <a:cs typeface="+mn-cs"/>
              </a:rPr>
              <a:t> Fabris </a:t>
            </a:r>
          </a:p>
          <a:p>
            <a:pPr hangingPunct="0">
              <a:lnSpc>
                <a:spcPts val="2538"/>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endParaRPr lang="it-IT" sz="3200" b="1" i="1" kern="0" dirty="0">
              <a:solidFill>
                <a:srgbClr val="000000"/>
              </a:solidFill>
              <a:latin typeface="+mn-lt"/>
              <a:cs typeface="+mn-cs"/>
            </a:endParaRPr>
          </a:p>
          <a:p>
            <a:pPr hangingPunct="0">
              <a:lnSpc>
                <a:spcPts val="2538"/>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lang="it-IT" sz="3200" b="1" i="1" kern="0" dirty="0">
                <a:solidFill>
                  <a:srgbClr val="000000"/>
                </a:solidFill>
                <a:latin typeface="+mn-lt"/>
                <a:cs typeface="+mn-cs"/>
              </a:rPr>
              <a:t>						        					  Giovanni </a:t>
            </a:r>
            <a:r>
              <a:rPr lang="it-IT" sz="3200" b="1" i="1" kern="0" dirty="0" err="1">
                <a:solidFill>
                  <a:srgbClr val="000000"/>
                </a:solidFill>
                <a:latin typeface="+mn-lt"/>
                <a:cs typeface="+mn-cs"/>
              </a:rPr>
              <a:t>Nazari</a:t>
            </a:r>
            <a:endParaRPr lang="it-IT" sz="3200" b="1" i="1" kern="0" dirty="0">
              <a:solidFill>
                <a:srgbClr val="000000"/>
              </a:solidFill>
              <a:latin typeface="+mn-lt"/>
              <a:cs typeface="+mn-cs"/>
            </a:endParaRPr>
          </a:p>
        </p:txBody>
      </p:sp>
      <p:pic>
        <p:nvPicPr>
          <p:cNvPr id="32771" name="Picture 4"/>
          <p:cNvPicPr>
            <a:picLocks noChangeAspect="1" noChangeArrowheads="1"/>
          </p:cNvPicPr>
          <p:nvPr/>
        </p:nvPicPr>
        <p:blipFill>
          <a:blip r:embed="rId3">
            <a:lum bright="20000" contrast="20000"/>
          </a:blip>
          <a:srcRect/>
          <a:stretch>
            <a:fillRect/>
          </a:stretch>
        </p:blipFill>
        <p:spPr bwMode="auto">
          <a:xfrm>
            <a:off x="6969125" y="2565400"/>
            <a:ext cx="1233488" cy="2300288"/>
          </a:xfrm>
          <a:prstGeom prst="rect">
            <a:avLst/>
          </a:prstGeom>
          <a:noFill/>
          <a:ln w="9525">
            <a:noFill/>
            <a:miter lim="800000"/>
            <a:headEnd/>
            <a:tailEnd/>
          </a:ln>
        </p:spPr>
      </p:pic>
      <p:pic>
        <p:nvPicPr>
          <p:cNvPr id="5" name="Picture 2" descr="C:\Documents and Settings\vstracca\Desktop\Foto biblioteza san marco\IMG_7457.JPG"/>
          <p:cNvPicPr>
            <a:picLocks noChangeAspect="1" noChangeArrowheads="1"/>
          </p:cNvPicPr>
          <p:nvPr/>
        </p:nvPicPr>
        <p:blipFill>
          <a:blip r:embed="rId4"/>
          <a:srcRect/>
          <a:stretch>
            <a:fillRect/>
          </a:stretch>
        </p:blipFill>
        <p:spPr bwMode="auto">
          <a:xfrm>
            <a:off x="1439863" y="4140200"/>
            <a:ext cx="1296987" cy="13319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360363" y="179388"/>
            <a:ext cx="9070975" cy="1517650"/>
          </a:xfrm>
          <a:prstGeom prst="rect">
            <a:avLst/>
          </a:prstGeom>
        </p:spPr>
        <p:txBody>
          <a:bodyPr tIns="38880"/>
          <a:lstStyle/>
          <a:p>
            <a:pPr algn="ctr" hangingPunct="0">
              <a:lnSpc>
                <a:spcPct val="93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4400" kern="0" dirty="0">
                <a:solidFill>
                  <a:srgbClr val="000000"/>
                </a:solidFill>
                <a:latin typeface="+mj-lt"/>
                <a:ea typeface="+mj-ea"/>
                <a:cs typeface="+mj-cs"/>
              </a:rPr>
              <a:t>Il XX secolo</a:t>
            </a:r>
          </a:p>
        </p:txBody>
      </p:sp>
      <p:sp>
        <p:nvSpPr>
          <p:cNvPr id="3" name="Rectangle 2"/>
          <p:cNvSpPr txBox="1">
            <a:spLocks noChangeArrowheads="1"/>
          </p:cNvSpPr>
          <p:nvPr/>
        </p:nvSpPr>
        <p:spPr bwMode="auto">
          <a:xfrm>
            <a:off x="431800" y="1835150"/>
            <a:ext cx="9070975" cy="4899025"/>
          </a:xfrm>
          <a:prstGeom prst="rect">
            <a:avLst/>
          </a:prstGeom>
          <a:noFill/>
          <a:ln w="9525">
            <a:noFill/>
            <a:round/>
            <a:headEnd/>
            <a:tailEnd/>
          </a:ln>
        </p:spPr>
        <p:txBody>
          <a:bodyPr lIns="0" tIns="28080" rIns="0" bIns="0" anchor="ctr"/>
          <a:lstStyle/>
          <a:p>
            <a:pPr algn="ctr" hangingPunct="0">
              <a:lnSpc>
                <a:spcPct val="93000"/>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3200" i="1" kern="0" dirty="0">
                <a:solidFill>
                  <a:srgbClr val="000000"/>
                </a:solidFill>
                <a:latin typeface="+mn-lt"/>
                <a:cs typeface="+mn-cs"/>
              </a:rPr>
              <a:t>La tradizione scientifica e didattica dell' Anatomia Patologica veneziana nel dopoguerra:</a:t>
            </a:r>
          </a:p>
          <a:p>
            <a:pPr algn="ctr" hangingPunct="0">
              <a:lnSpc>
                <a:spcPct val="93000"/>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3200" kern="0" dirty="0">
              <a:solidFill>
                <a:srgbClr val="000000"/>
              </a:solidFill>
              <a:latin typeface="+mn-lt"/>
              <a:cs typeface="+mn-cs"/>
            </a:endParaRPr>
          </a:p>
          <a:p>
            <a:pPr algn="ctr" hangingPunct="0">
              <a:lnSpc>
                <a:spcPct val="93000"/>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3600" b="1" i="1" kern="0" dirty="0" err="1">
                <a:solidFill>
                  <a:srgbClr val="000000"/>
                </a:solidFill>
                <a:latin typeface="+mn-lt"/>
                <a:cs typeface="+mn-cs"/>
              </a:rPr>
              <a:t>Menenio</a:t>
            </a:r>
            <a:r>
              <a:rPr lang="it-IT" sz="3600" b="1" i="1" kern="0" dirty="0">
                <a:solidFill>
                  <a:srgbClr val="000000"/>
                </a:solidFill>
                <a:latin typeface="+mn-lt"/>
                <a:cs typeface="+mn-cs"/>
              </a:rPr>
              <a:t> </a:t>
            </a:r>
            <a:r>
              <a:rPr lang="it-IT" sz="3600" b="1" i="1" kern="0" dirty="0" err="1">
                <a:solidFill>
                  <a:srgbClr val="000000"/>
                </a:solidFill>
                <a:latin typeface="+mn-lt"/>
                <a:cs typeface="+mn-cs"/>
              </a:rPr>
              <a:t>Bortolozzi</a:t>
            </a:r>
            <a:endParaRPr lang="it-IT" sz="3600" b="1" i="1" kern="0" dirty="0">
              <a:solidFill>
                <a:srgbClr val="000000"/>
              </a:solidFill>
              <a:latin typeface="+mn-lt"/>
              <a:cs typeface="+mn-cs"/>
            </a:endParaRPr>
          </a:p>
          <a:p>
            <a:pPr algn="ctr" hangingPunct="0">
              <a:lnSpc>
                <a:spcPct val="93000"/>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3600" b="1" i="1" kern="0" dirty="0">
              <a:solidFill>
                <a:srgbClr val="000000"/>
              </a:solidFill>
              <a:latin typeface="+mn-lt"/>
              <a:cs typeface="+mn-cs"/>
            </a:endParaRPr>
          </a:p>
          <a:p>
            <a:pPr algn="ctr" hangingPunct="0">
              <a:lnSpc>
                <a:spcPct val="93000"/>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3600" b="1" i="1" kern="0" dirty="0">
                <a:solidFill>
                  <a:srgbClr val="000000"/>
                </a:solidFill>
                <a:latin typeface="+mn-lt"/>
                <a:cs typeface="+mn-cs"/>
              </a:rPr>
              <a:t>Antonio </a:t>
            </a:r>
            <a:r>
              <a:rPr lang="it-IT" sz="3600" b="1" i="1" kern="0" dirty="0" err="1">
                <a:solidFill>
                  <a:srgbClr val="000000"/>
                </a:solidFill>
                <a:latin typeface="+mn-lt"/>
                <a:cs typeface="+mn-cs"/>
              </a:rPr>
              <a:t>Giampalmo</a:t>
            </a:r>
            <a:endParaRPr lang="it-IT" sz="3600" b="1" i="1" kern="0" dirty="0">
              <a:solidFill>
                <a:srgbClr val="000000"/>
              </a:solidFill>
              <a:latin typeface="+mn-lt"/>
              <a:cs typeface="+mn-cs"/>
            </a:endParaRPr>
          </a:p>
          <a:p>
            <a:pPr algn="ctr" hangingPunct="0">
              <a:lnSpc>
                <a:spcPct val="93000"/>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3600" b="1" i="1" kern="0" dirty="0">
              <a:solidFill>
                <a:srgbClr val="000000"/>
              </a:solidFill>
              <a:latin typeface="+mn-lt"/>
              <a:cs typeface="+mn-cs"/>
            </a:endParaRPr>
          </a:p>
          <a:p>
            <a:pPr algn="ctr" hangingPunct="0">
              <a:lnSpc>
                <a:spcPct val="93000"/>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3600" b="1" i="1" kern="0" dirty="0">
                <a:solidFill>
                  <a:srgbClr val="000000"/>
                </a:solidFill>
                <a:latin typeface="+mn-lt"/>
                <a:cs typeface="+mn-cs"/>
              </a:rPr>
              <a:t>Enrico Ferrari</a:t>
            </a:r>
          </a:p>
          <a:p>
            <a:pPr algn="ctr" hangingPunct="0">
              <a:lnSpc>
                <a:spcPct val="93000"/>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3600" b="1" i="1" kern="0" dirty="0">
              <a:solidFill>
                <a:srgbClr val="000000"/>
              </a:solidFill>
              <a:latin typeface="+mn-lt"/>
              <a:cs typeface="+mn-cs"/>
            </a:endParaRPr>
          </a:p>
          <a:p>
            <a:pPr algn="ctr" hangingPunct="0">
              <a:lnSpc>
                <a:spcPct val="93000"/>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3600" b="1" i="1" kern="0" dirty="0">
                <a:solidFill>
                  <a:srgbClr val="000000"/>
                </a:solidFill>
                <a:latin typeface="+mn-lt"/>
                <a:cs typeface="+mn-cs"/>
              </a:rPr>
              <a:t>Corrado </a:t>
            </a:r>
            <a:r>
              <a:rPr lang="it-IT" sz="3600" b="1" i="1" kern="0" dirty="0" err="1">
                <a:solidFill>
                  <a:srgbClr val="000000"/>
                </a:solidFill>
                <a:latin typeface="+mn-lt"/>
                <a:cs typeface="+mn-cs"/>
              </a:rPr>
              <a:t>Nadin</a:t>
            </a:r>
            <a:endParaRPr lang="it-IT" sz="3600" b="1" i="1" kern="0" dirty="0">
              <a:solidFill>
                <a:srgbClr val="000000"/>
              </a:solidFill>
              <a:latin typeface="+mn-lt"/>
              <a:cs typeface="+mn-cs"/>
            </a:endParaRPr>
          </a:p>
          <a:p>
            <a:pPr algn="ctr" hangingPunct="0">
              <a:lnSpc>
                <a:spcPct val="93000"/>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3600" b="1" i="1" kern="0" dirty="0">
              <a:solidFill>
                <a:srgbClr val="000000"/>
              </a:solidFill>
              <a:latin typeface="+mn-lt"/>
              <a:cs typeface="+mn-cs"/>
            </a:endParaRPr>
          </a:p>
          <a:p>
            <a:pPr algn="ctr" hangingPunct="0">
              <a:lnSpc>
                <a:spcPct val="93000"/>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3600" b="1" i="1" kern="0" dirty="0">
                <a:solidFill>
                  <a:srgbClr val="000000"/>
                </a:solidFill>
                <a:latin typeface="+mn-lt"/>
                <a:cs typeface="+mn-cs"/>
              </a:rPr>
              <a:t>Vincenzo Stracca </a:t>
            </a:r>
            <a:r>
              <a:rPr lang="it-IT" sz="3600" b="1" i="1" kern="0" dirty="0" err="1">
                <a:solidFill>
                  <a:srgbClr val="000000"/>
                </a:solidFill>
                <a:latin typeface="+mn-lt"/>
                <a:cs typeface="+mn-cs"/>
              </a:rPr>
              <a:t>Pansa</a:t>
            </a:r>
            <a:endParaRPr lang="it-IT" sz="3600" b="1" i="1" kern="0" dirty="0">
              <a:solidFill>
                <a:srgbClr val="000000"/>
              </a:solidFill>
              <a:latin typeface="+mn-lt"/>
              <a:cs typeface="+mn-cs"/>
            </a:endParaRPr>
          </a:p>
          <a:p>
            <a:pPr algn="ctr" hangingPunct="0">
              <a:lnSpc>
                <a:spcPct val="93000"/>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3600" b="1" i="1" kern="0" dirty="0">
                <a:solidFill>
                  <a:srgbClr val="000000"/>
                </a:solidFill>
                <a:latin typeface="+mn-lt"/>
                <a:cs typeface="+mn-cs"/>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olo 1"/>
          <p:cNvSpPr>
            <a:spLocks noGrp="1"/>
          </p:cNvSpPr>
          <p:nvPr>
            <p:ph type="title"/>
          </p:nvPr>
        </p:nvSpPr>
        <p:spPr/>
        <p:txBody>
          <a:bodyPr/>
          <a:lstStyle/>
          <a:p>
            <a:r>
              <a:rPr lang="it-IT" sz="4000" smtClean="0"/>
              <a:t>Il museo di Anatomia Patologica</a:t>
            </a:r>
            <a:br>
              <a:rPr lang="it-IT" sz="4000" smtClean="0"/>
            </a:br>
            <a:r>
              <a:rPr lang="it-IT" sz="4000" smtClean="0"/>
              <a:t>“Andrea Vesalio”</a:t>
            </a:r>
          </a:p>
        </p:txBody>
      </p:sp>
      <p:pic>
        <p:nvPicPr>
          <p:cNvPr id="36866" name="Picture 2"/>
          <p:cNvPicPr>
            <a:picLocks noChangeAspect="1" noChangeArrowheads="1"/>
          </p:cNvPicPr>
          <p:nvPr/>
        </p:nvPicPr>
        <p:blipFill>
          <a:blip r:embed="rId3"/>
          <a:srcRect/>
          <a:stretch>
            <a:fillRect/>
          </a:stretch>
        </p:blipFill>
        <p:spPr bwMode="auto">
          <a:xfrm>
            <a:off x="1223963" y="1547813"/>
            <a:ext cx="8010525" cy="4924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endParaRPr lang="it-IT" smtClean="0"/>
          </a:p>
        </p:txBody>
      </p:sp>
      <p:sp>
        <p:nvSpPr>
          <p:cNvPr id="38915" name="Rectangle 3"/>
          <p:cNvSpPr>
            <a:spLocks noGrp="1" noChangeArrowheads="1"/>
          </p:cNvSpPr>
          <p:nvPr>
            <p:ph type="body" idx="1"/>
          </p:nvPr>
        </p:nvSpPr>
        <p:spPr/>
        <p:txBody>
          <a:bodyPr/>
          <a:lstStyle/>
          <a:p>
            <a:pPr>
              <a:lnSpc>
                <a:spcPct val="73000"/>
              </a:lnSpc>
              <a:buFont typeface="Times New Roman" pitchFamily="18" charset="0"/>
              <a:buNone/>
            </a:pPr>
            <a:r>
              <a:rPr lang="it-IT" sz="1800" smtClean="0"/>
              <a:t>      Dal Vesalio al Paganuzzi  a Jona  a Ferrari viene in parte ripercorsa la storia dei personaggi che hanno reso illustre la disciplina anatomopatologica veneziana.  </a:t>
            </a:r>
          </a:p>
          <a:p>
            <a:pPr>
              <a:lnSpc>
                <a:spcPct val="73000"/>
              </a:lnSpc>
              <a:buFont typeface="Times New Roman" pitchFamily="18" charset="0"/>
              <a:buNone/>
            </a:pPr>
            <a:r>
              <a:rPr lang="it-IT" sz="1800" smtClean="0"/>
              <a:t>      L’attività di dissezione e dimostrazione anatomica  (le cosiddette “notomie”) ha a Venezia una storia molto lunga che inizia nel 1368 con decreto del Maggior Consiglio in cui si stabiliva “per</a:t>
            </a:r>
            <a:r>
              <a:rPr lang="it-IT" sz="1800" i="1" smtClean="0"/>
              <a:t> i medici fisici e i medici da piaghe o cirologi (i chirurghi) l'obbligo di assistere alla “notomia” almeno una volta all'anno</a:t>
            </a:r>
            <a:r>
              <a:rPr lang="it-IT" sz="1800" smtClean="0"/>
              <a:t> “</a:t>
            </a:r>
          </a:p>
          <a:p>
            <a:pPr>
              <a:lnSpc>
                <a:spcPct val="73000"/>
              </a:lnSpc>
              <a:buFont typeface="Times New Roman" pitchFamily="18" charset="0"/>
              <a:buNone/>
            </a:pPr>
            <a:r>
              <a:rPr lang="it-IT" sz="1800" smtClean="0"/>
              <a:t>      Sorge nel contempo l’esigenza di documentare a fine divulgativo-didattico le malattie e l’espressione patofenica di esse mediante vari reperti anatomici </a:t>
            </a:r>
          </a:p>
          <a:p>
            <a:pPr>
              <a:lnSpc>
                <a:spcPct val="73000"/>
              </a:lnSpc>
              <a:buFont typeface="Times New Roman" pitchFamily="18" charset="0"/>
              <a:buNone/>
            </a:pPr>
            <a:r>
              <a:rPr lang="it-IT" sz="1800" smtClean="0"/>
              <a:t>      Ed in effetti durante il settorato di Vittorio Cavagnis oltre ad istituire una camera incisoria viene allestito anche un museo di anatomia patologica, </a:t>
            </a:r>
          </a:p>
          <a:p>
            <a:pPr>
              <a:lnSpc>
                <a:spcPct val="73000"/>
              </a:lnSpc>
              <a:buFont typeface="Times New Roman" pitchFamily="18" charset="0"/>
              <a:buNone/>
            </a:pPr>
            <a:r>
              <a:rPr lang="it-IT" sz="1800" smtClean="0"/>
              <a:t>      Nel dopoguerra e fino agli anni ‘70 il museo è stato curato ed arricchito di reperti in particolar modo dal prof. Ferrari fino al 1980 e da allora è rimasto poi trascurato nei locali della palazzina dei laboratori</a:t>
            </a:r>
          </a:p>
          <a:p>
            <a:pPr>
              <a:lnSpc>
                <a:spcPct val="73000"/>
              </a:lnSpc>
              <a:buFont typeface="Times New Roman" pitchFamily="18" charset="0"/>
              <a:buNone/>
            </a:pPr>
            <a:r>
              <a:rPr lang="it-IT" sz="1800" smtClean="0"/>
              <a:t>      Oggi però parte di quei reperti, restaurati opportunamente, è collocato nella nuova sede museale intitolata a Vesalio, accanto allo scalone che conduce alla Biblioteca di San Marco.</a:t>
            </a:r>
          </a:p>
          <a:p>
            <a:pPr>
              <a:lnSpc>
                <a:spcPct val="73000"/>
              </a:lnSpc>
              <a:buFont typeface="Times New Roman" pitchFamily="18" charset="0"/>
              <a:buNone/>
            </a:pPr>
            <a:r>
              <a:rPr lang="it-IT" sz="1800" smtClean="0"/>
              <a:t>      Salvare il museo rappresenta un piccolo ma significativo modo per raccontare la storia del pensiero dei patologi che lo costruirono, capire un’epoca ed offrirla in lettura non solo ai medici ma anche agli storici che verranno.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txBox="1">
            <a:spLocks noChangeArrowheads="1"/>
          </p:cNvSpPr>
          <p:nvPr/>
        </p:nvSpPr>
        <p:spPr>
          <a:xfrm>
            <a:off x="503238" y="346075"/>
            <a:ext cx="9070975" cy="1171575"/>
          </a:xfrm>
          <a:prstGeom prst="rect">
            <a:avLst/>
          </a:prstGeom>
        </p:spPr>
        <p:txBody>
          <a:bodyPr tIns="38880"/>
          <a:lstStyle/>
          <a:p>
            <a:pPr algn="ctr" hangingPunct="0">
              <a:lnSpc>
                <a:spcPct val="93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4400" kern="0" dirty="0">
                <a:solidFill>
                  <a:srgbClr val="000000"/>
                </a:solidFill>
                <a:latin typeface="+mj-lt"/>
                <a:ea typeface="+mj-ea"/>
                <a:cs typeface="+mj-cs"/>
              </a:rPr>
              <a:t>La Scuola </a:t>
            </a:r>
            <a:r>
              <a:rPr lang="it-IT" sz="4400" kern="0" dirty="0" err="1">
                <a:solidFill>
                  <a:srgbClr val="000000"/>
                </a:solidFill>
                <a:latin typeface="+mj-lt"/>
                <a:ea typeface="+mj-ea"/>
                <a:cs typeface="+mj-cs"/>
              </a:rPr>
              <a:t>Minich</a:t>
            </a:r>
            <a:endParaRPr lang="it-IT" sz="4400" kern="0" dirty="0">
              <a:solidFill>
                <a:srgbClr val="000000"/>
              </a:solidFill>
              <a:latin typeface="+mj-lt"/>
              <a:ea typeface="+mj-ea"/>
              <a:cs typeface="+mj-cs"/>
            </a:endParaRPr>
          </a:p>
        </p:txBody>
      </p:sp>
      <p:sp>
        <p:nvSpPr>
          <p:cNvPr id="4" name="Rectangle 2"/>
          <p:cNvSpPr txBox="1">
            <a:spLocks noChangeArrowheads="1"/>
          </p:cNvSpPr>
          <p:nvPr/>
        </p:nvSpPr>
        <p:spPr bwMode="auto">
          <a:xfrm>
            <a:off x="503238" y="2411413"/>
            <a:ext cx="9070975" cy="4899025"/>
          </a:xfrm>
          <a:prstGeom prst="rect">
            <a:avLst/>
          </a:prstGeom>
          <a:noFill/>
          <a:ln w="9525">
            <a:noFill/>
            <a:round/>
            <a:headEnd/>
            <a:tailEnd/>
          </a:ln>
        </p:spPr>
        <p:txBody>
          <a:bodyPr lIns="0" tIns="28080" rIns="0" bIns="0" anchor="ctr"/>
          <a:lstStyle/>
          <a:p>
            <a:pPr algn="ctr" hangingPunct="0">
              <a:lnSpc>
                <a:spcPct val="93000"/>
              </a:lnSpc>
              <a:buClr>
                <a:srgbClr val="000000"/>
              </a:buClr>
              <a:buSzPct val="100000"/>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3200" kern="0" dirty="0">
                <a:solidFill>
                  <a:schemeClr val="bg1">
                    <a:lumMod val="50000"/>
                  </a:schemeClr>
                </a:solidFill>
                <a:latin typeface="+mn-lt"/>
                <a:cs typeface="+mn-cs"/>
              </a:rPr>
              <a:t>Potenzia l'insegnamento medico in maniera originale e autonoma rispetto all'Università</a:t>
            </a:r>
          </a:p>
          <a:p>
            <a:pPr algn="ctr" hangingPunct="0">
              <a:lnSpc>
                <a:spcPct val="93000"/>
              </a:lnSpc>
              <a:buClr>
                <a:srgbClr val="000000"/>
              </a:buClr>
              <a:buSzPct val="100000"/>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3200" kern="0" dirty="0">
              <a:solidFill>
                <a:schemeClr val="bg1">
                  <a:lumMod val="50000"/>
                </a:schemeClr>
              </a:solidFill>
              <a:latin typeface="+mn-lt"/>
              <a:cs typeface="+mn-cs"/>
            </a:endParaRPr>
          </a:p>
          <a:p>
            <a:pPr algn="ctr" hangingPunct="0">
              <a:lnSpc>
                <a:spcPct val="93000"/>
              </a:lnSpc>
              <a:buClr>
                <a:srgbClr val="000000"/>
              </a:buClr>
              <a:buSzPct val="100000"/>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3200" kern="0" dirty="0">
                <a:solidFill>
                  <a:schemeClr val="bg1">
                    <a:lumMod val="50000"/>
                  </a:schemeClr>
                </a:solidFill>
                <a:latin typeface="+mn-lt"/>
                <a:cs typeface="+mn-cs"/>
              </a:rPr>
              <a:t>Istituzione ponte fra la preparazione teorica universitaria e la realtà assistenziale ospedaliera</a:t>
            </a:r>
          </a:p>
          <a:p>
            <a:pPr algn="ctr" hangingPunct="0">
              <a:lnSpc>
                <a:spcPct val="93000"/>
              </a:lnSpc>
              <a:buClr>
                <a:srgbClr val="000000"/>
              </a:buClr>
              <a:buSzPct val="100000"/>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3200" kern="0" dirty="0">
              <a:solidFill>
                <a:schemeClr val="bg1">
                  <a:lumMod val="50000"/>
                </a:schemeClr>
              </a:solidFill>
              <a:latin typeface="+mn-lt"/>
              <a:cs typeface="+mn-cs"/>
            </a:endParaRPr>
          </a:p>
          <a:p>
            <a:pPr algn="ctr" hangingPunct="0">
              <a:lnSpc>
                <a:spcPct val="93000"/>
              </a:lnSpc>
              <a:buClr>
                <a:srgbClr val="000000"/>
              </a:buClr>
              <a:buSzPct val="100000"/>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3200" kern="0" dirty="0">
                <a:solidFill>
                  <a:schemeClr val="bg1">
                    <a:lumMod val="50000"/>
                  </a:schemeClr>
                </a:solidFill>
                <a:latin typeface="+mn-lt"/>
                <a:cs typeface="+mn-cs"/>
              </a:rPr>
              <a:t>Gli insegnamenti: clinica medica, clinica chirurgica e </a:t>
            </a:r>
            <a:r>
              <a:rPr lang="it-IT" sz="3200" b="1" kern="0" dirty="0">
                <a:solidFill>
                  <a:schemeClr val="accent1">
                    <a:lumMod val="75000"/>
                  </a:schemeClr>
                </a:solidFill>
                <a:latin typeface="+mn-lt"/>
                <a:cs typeface="+mn-cs"/>
              </a:rPr>
              <a:t>anatomia topografica</a:t>
            </a:r>
          </a:p>
        </p:txBody>
      </p:sp>
      <p:pic>
        <p:nvPicPr>
          <p:cNvPr id="18435" name="Picture 4" descr="C:\Documents and Settings\vstracca\Desktop\GiovanniePaulo-w2.jpg"/>
          <p:cNvPicPr>
            <a:picLocks noChangeAspect="1" noChangeArrowheads="1"/>
          </p:cNvPicPr>
          <p:nvPr/>
        </p:nvPicPr>
        <p:blipFill>
          <a:blip r:embed="rId3"/>
          <a:srcRect/>
          <a:stretch>
            <a:fillRect/>
          </a:stretch>
        </p:blipFill>
        <p:spPr bwMode="auto">
          <a:xfrm>
            <a:off x="3960813" y="1331913"/>
            <a:ext cx="1727200" cy="1554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503238" y="346075"/>
            <a:ext cx="9070975" cy="1171575"/>
          </a:xfrm>
          <a:prstGeom prst="rect">
            <a:avLst/>
          </a:prstGeom>
        </p:spPr>
        <p:txBody>
          <a:bodyPr tIns="38880"/>
          <a:lstStyle/>
          <a:p>
            <a:pPr algn="ctr" hangingPunct="0">
              <a:lnSpc>
                <a:spcPct val="93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4400" kern="0" dirty="0">
                <a:solidFill>
                  <a:schemeClr val="bg1">
                    <a:lumMod val="50000"/>
                  </a:schemeClr>
                </a:solidFill>
                <a:latin typeface="+mj-lt"/>
                <a:ea typeface="+mj-ea"/>
                <a:cs typeface="+mj-cs"/>
              </a:rPr>
              <a:t>La tradizione anatomica di Venezia</a:t>
            </a:r>
          </a:p>
        </p:txBody>
      </p:sp>
      <p:sp>
        <p:nvSpPr>
          <p:cNvPr id="3" name="Rectangle 2"/>
          <p:cNvSpPr txBox="1">
            <a:spLocks noChangeArrowheads="1"/>
          </p:cNvSpPr>
          <p:nvPr/>
        </p:nvSpPr>
        <p:spPr bwMode="auto">
          <a:xfrm>
            <a:off x="503238" y="1814513"/>
            <a:ext cx="9070975" cy="4899025"/>
          </a:xfrm>
          <a:prstGeom prst="rect">
            <a:avLst/>
          </a:prstGeom>
          <a:noFill/>
          <a:ln w="9525">
            <a:noFill/>
            <a:round/>
            <a:headEnd/>
            <a:tailEnd/>
          </a:ln>
        </p:spPr>
        <p:txBody>
          <a:bodyPr lIns="0" tIns="28080" rIns="0" bIns="0" anchor="ctr"/>
          <a:lstStyle/>
          <a:p>
            <a:pPr algn="ctr" hangingPunct="0">
              <a:lnSpc>
                <a:spcPct val="93000"/>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3200" i="1" kern="0" dirty="0">
                <a:solidFill>
                  <a:schemeClr val="bg1">
                    <a:lumMod val="50000"/>
                  </a:schemeClr>
                </a:solidFill>
                <a:latin typeface="+mn-lt"/>
                <a:cs typeface="+mn-cs"/>
              </a:rPr>
              <a:t>...il suo governo fu,se non il primo,tra i primi ad </a:t>
            </a:r>
            <a:r>
              <a:rPr lang="it-IT" sz="3200" i="1" kern="0" dirty="0" err="1">
                <a:solidFill>
                  <a:schemeClr val="bg1">
                    <a:lumMod val="50000"/>
                  </a:schemeClr>
                </a:solidFill>
                <a:latin typeface="+mn-lt"/>
                <a:cs typeface="+mn-cs"/>
              </a:rPr>
              <a:t>iscuoter</a:t>
            </a:r>
            <a:r>
              <a:rPr lang="it-IT" sz="3200" i="1" kern="0" dirty="0">
                <a:solidFill>
                  <a:schemeClr val="bg1">
                    <a:lumMod val="50000"/>
                  </a:schemeClr>
                </a:solidFill>
                <a:latin typeface="+mn-lt"/>
                <a:cs typeface="+mn-cs"/>
              </a:rPr>
              <a:t> da </a:t>
            </a:r>
            <a:r>
              <a:rPr lang="it-IT" sz="3200" i="1" kern="0" dirty="0" err="1">
                <a:solidFill>
                  <a:schemeClr val="bg1">
                    <a:lumMod val="50000"/>
                  </a:schemeClr>
                </a:solidFill>
                <a:latin typeface="+mn-lt"/>
                <a:cs typeface="+mn-cs"/>
              </a:rPr>
              <a:t>se'</a:t>
            </a:r>
            <a:r>
              <a:rPr lang="it-IT" sz="3200" i="1" kern="0" dirty="0">
                <a:solidFill>
                  <a:schemeClr val="bg1">
                    <a:lumMod val="50000"/>
                  </a:schemeClr>
                </a:solidFill>
                <a:latin typeface="+mn-lt"/>
                <a:cs typeface="+mn-cs"/>
              </a:rPr>
              <a:t> il pregiudizio che asteneva dal por mano ne' cadaveri umani per le anatomiche indagini e non che a promuoverle e favorire, a prescrivere e imporre, a' medici e a' chirurghi, lo studio dell'anatomia</a:t>
            </a:r>
          </a:p>
          <a:p>
            <a:pPr algn="ctr" hangingPunct="0">
              <a:lnSpc>
                <a:spcPct val="93000"/>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3200" i="1" kern="0" dirty="0">
              <a:solidFill>
                <a:schemeClr val="bg1">
                  <a:lumMod val="50000"/>
                </a:schemeClr>
              </a:solidFill>
              <a:latin typeface="+mn-lt"/>
              <a:cs typeface="+mn-cs"/>
            </a:endParaRPr>
          </a:p>
          <a:p>
            <a:pPr algn="ctr" hangingPunct="0">
              <a:lnSpc>
                <a:spcPct val="93000"/>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2400" i="1" kern="0" dirty="0" err="1">
                <a:solidFill>
                  <a:schemeClr val="bg1">
                    <a:lumMod val="50000"/>
                  </a:schemeClr>
                </a:solidFill>
                <a:latin typeface="+mn-lt"/>
                <a:cs typeface="+mn-cs"/>
              </a:rPr>
              <a:t>Asson</a:t>
            </a:r>
            <a:r>
              <a:rPr lang="it-IT" sz="2400" i="1" kern="0" dirty="0">
                <a:solidFill>
                  <a:schemeClr val="bg1">
                    <a:lumMod val="50000"/>
                  </a:schemeClr>
                </a:solidFill>
                <a:latin typeface="+mn-lt"/>
                <a:cs typeface="+mn-cs"/>
              </a:rPr>
              <a:t> M., Venezia 1859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503238" y="346075"/>
            <a:ext cx="9070975" cy="1171575"/>
          </a:xfrm>
          <a:prstGeom prst="rect">
            <a:avLst/>
          </a:prstGeom>
        </p:spPr>
        <p:txBody>
          <a:bodyPr tIns="38880"/>
          <a:lstStyle/>
          <a:p>
            <a:pPr algn="ctr" hangingPunct="0">
              <a:lnSpc>
                <a:spcPct val="93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4400" kern="0" dirty="0">
                <a:solidFill>
                  <a:srgbClr val="000000"/>
                </a:solidFill>
                <a:latin typeface="+mj-lt"/>
                <a:ea typeface="+mj-ea"/>
                <a:cs typeface="+mj-cs"/>
              </a:rPr>
              <a:t>Le “</a:t>
            </a:r>
            <a:r>
              <a:rPr lang="it-IT" sz="4400" kern="0" dirty="0" err="1">
                <a:solidFill>
                  <a:srgbClr val="000000"/>
                </a:solidFill>
                <a:latin typeface="+mj-lt"/>
                <a:ea typeface="+mj-ea"/>
                <a:cs typeface="+mj-cs"/>
              </a:rPr>
              <a:t>notomie</a:t>
            </a:r>
            <a:r>
              <a:rPr lang="it-IT" sz="4400" kern="0" dirty="0">
                <a:solidFill>
                  <a:srgbClr val="000000"/>
                </a:solidFill>
                <a:latin typeface="+mj-lt"/>
                <a:ea typeface="+mj-ea"/>
                <a:cs typeface="+mj-cs"/>
              </a:rPr>
              <a:t>” a Venezia</a:t>
            </a:r>
          </a:p>
        </p:txBody>
      </p:sp>
      <p:sp>
        <p:nvSpPr>
          <p:cNvPr id="3" name="Rectangle 2"/>
          <p:cNvSpPr txBox="1">
            <a:spLocks noChangeArrowheads="1"/>
          </p:cNvSpPr>
          <p:nvPr/>
        </p:nvSpPr>
        <p:spPr bwMode="auto">
          <a:xfrm>
            <a:off x="503238" y="1619250"/>
            <a:ext cx="9070975" cy="4899025"/>
          </a:xfrm>
          <a:prstGeom prst="rect">
            <a:avLst/>
          </a:prstGeom>
          <a:noFill/>
          <a:ln w="9525">
            <a:noFill/>
            <a:round/>
            <a:headEnd/>
            <a:tailEnd/>
          </a:ln>
        </p:spPr>
        <p:txBody>
          <a:bodyPr lIns="0" tIns="28080" rIns="0" bIns="0" anchor="ctr"/>
          <a:lstStyle/>
          <a:p>
            <a:pPr algn="ctr" hangingPunct="0">
              <a:lnSpc>
                <a:spcPct val="93000"/>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3200" b="1" kern="0" dirty="0">
                <a:solidFill>
                  <a:srgbClr val="000000"/>
                </a:solidFill>
                <a:latin typeface="+mn-lt"/>
                <a:cs typeface="+mn-cs"/>
              </a:rPr>
              <a:t>1368</a:t>
            </a:r>
            <a:r>
              <a:rPr lang="it-IT" sz="3200" kern="0" dirty="0">
                <a:solidFill>
                  <a:srgbClr val="000000"/>
                </a:solidFill>
                <a:latin typeface="+mn-lt"/>
                <a:cs typeface="+mn-cs"/>
              </a:rPr>
              <a:t>: con decreto del Maggior Consiglio si stabiliva per</a:t>
            </a:r>
            <a:r>
              <a:rPr lang="it-IT" sz="3200" i="1" kern="0" dirty="0">
                <a:solidFill>
                  <a:srgbClr val="000000"/>
                </a:solidFill>
                <a:latin typeface="+mn-lt"/>
                <a:cs typeface="+mn-cs"/>
              </a:rPr>
              <a:t> i medici fisici e i medici da piaghe o </a:t>
            </a:r>
            <a:r>
              <a:rPr lang="it-IT" sz="3200" i="1" kern="0" dirty="0" err="1">
                <a:solidFill>
                  <a:srgbClr val="000000"/>
                </a:solidFill>
                <a:latin typeface="+mn-lt"/>
                <a:cs typeface="+mn-cs"/>
              </a:rPr>
              <a:t>cirologi</a:t>
            </a:r>
            <a:r>
              <a:rPr lang="it-IT" sz="3200" i="1" kern="0" dirty="0">
                <a:solidFill>
                  <a:srgbClr val="000000"/>
                </a:solidFill>
                <a:latin typeface="+mn-lt"/>
                <a:cs typeface="+mn-cs"/>
              </a:rPr>
              <a:t> (i chirurghi) l'obbligo di assistere alla “</a:t>
            </a:r>
            <a:r>
              <a:rPr lang="it-IT" sz="3200" i="1" kern="0" dirty="0" err="1">
                <a:solidFill>
                  <a:srgbClr val="000000"/>
                </a:solidFill>
                <a:latin typeface="+mn-lt"/>
                <a:cs typeface="+mn-cs"/>
              </a:rPr>
              <a:t>notomia</a:t>
            </a:r>
            <a:r>
              <a:rPr lang="it-IT" sz="3200" i="1" kern="0" dirty="0">
                <a:solidFill>
                  <a:srgbClr val="000000"/>
                </a:solidFill>
                <a:latin typeface="+mn-lt"/>
                <a:cs typeface="+mn-cs"/>
              </a:rPr>
              <a:t>” almeno una volta all'anno.</a:t>
            </a:r>
          </a:p>
          <a:p>
            <a:pPr algn="ctr" hangingPunct="0">
              <a:lnSpc>
                <a:spcPct val="93000"/>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3200" kern="0" dirty="0">
              <a:solidFill>
                <a:srgbClr val="000000"/>
              </a:solidFill>
              <a:latin typeface="+mn-lt"/>
              <a:cs typeface="+mn-cs"/>
            </a:endParaRPr>
          </a:p>
          <a:p>
            <a:pPr algn="ctr" hangingPunct="0">
              <a:lnSpc>
                <a:spcPct val="93000"/>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3200" kern="0" dirty="0">
                <a:solidFill>
                  <a:srgbClr val="000000"/>
                </a:solidFill>
                <a:latin typeface="+mn-lt"/>
                <a:cs typeface="+mn-cs"/>
              </a:rPr>
              <a:t>Le dissezioni e le dimostrazioni anatomiche duravano 22 giorni: in luoghi sacri, per nobilitare la pratica cruenta e legittimare l'atto scientifico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576263" y="179388"/>
            <a:ext cx="9070975" cy="1004887"/>
          </a:xfrm>
          <a:prstGeom prst="rect">
            <a:avLst/>
          </a:prstGeom>
        </p:spPr>
        <p:txBody>
          <a:bodyPr tIns="38880"/>
          <a:lstStyle/>
          <a:p>
            <a:pPr algn="ctr" hangingPunct="0">
              <a:lnSpc>
                <a:spcPct val="93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4400" kern="0">
                <a:solidFill>
                  <a:srgbClr val="000000"/>
                </a:solidFill>
                <a:latin typeface="+mj-lt"/>
                <a:ea typeface="+mj-ea"/>
                <a:cs typeface="+mj-cs"/>
              </a:rPr>
              <a:t>Una lunga storia</a:t>
            </a:r>
            <a:endParaRPr lang="it-IT" sz="4400" kern="0" dirty="0">
              <a:solidFill>
                <a:srgbClr val="000000"/>
              </a:solidFill>
              <a:latin typeface="+mj-lt"/>
              <a:ea typeface="+mj-ea"/>
              <a:cs typeface="+mj-cs"/>
            </a:endParaRPr>
          </a:p>
        </p:txBody>
      </p:sp>
      <p:sp>
        <p:nvSpPr>
          <p:cNvPr id="3" name="Rectangle 2"/>
          <p:cNvSpPr txBox="1">
            <a:spLocks noChangeArrowheads="1"/>
          </p:cNvSpPr>
          <p:nvPr/>
        </p:nvSpPr>
        <p:spPr bwMode="auto">
          <a:xfrm>
            <a:off x="0" y="350838"/>
            <a:ext cx="10294938" cy="7559675"/>
          </a:xfrm>
          <a:prstGeom prst="rect">
            <a:avLst/>
          </a:prstGeom>
          <a:noFill/>
          <a:ln w="9525">
            <a:noFill/>
            <a:round/>
            <a:headEnd/>
            <a:tailEnd/>
          </a:ln>
        </p:spPr>
        <p:txBody>
          <a:bodyPr lIns="0" tIns="28080" rIns="0" bIns="0" anchor="ctr"/>
          <a:lstStyle/>
          <a:p>
            <a:pPr hangingPunct="0">
              <a:lnSpc>
                <a:spcPct val="93000"/>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lang="it-IT" sz="3200" b="1" i="1" kern="0" dirty="0">
                <a:solidFill>
                  <a:srgbClr val="000000"/>
                </a:solidFill>
                <a:latin typeface="+mn-lt"/>
                <a:cs typeface="+mn-cs"/>
              </a:rPr>
              <a:t>	Alessandro Benedetti </a:t>
            </a:r>
            <a:r>
              <a:rPr lang="it-IT" sz="3200" kern="0" dirty="0">
                <a:solidFill>
                  <a:srgbClr val="000000"/>
                </a:solidFill>
                <a:latin typeface="+mn-lt"/>
                <a:cs typeface="+mn-cs"/>
              </a:rPr>
              <a:t>(1455-1512): </a:t>
            </a:r>
            <a:r>
              <a:rPr lang="it-IT" sz="3200" kern="0" dirty="0" err="1">
                <a:solidFill>
                  <a:srgbClr val="000000"/>
                </a:solidFill>
                <a:latin typeface="+mn-lt"/>
                <a:cs typeface="+mn-cs"/>
              </a:rPr>
              <a:t>Historia</a:t>
            </a:r>
            <a:r>
              <a:rPr lang="it-IT" sz="3200" kern="0" dirty="0">
                <a:solidFill>
                  <a:srgbClr val="000000"/>
                </a:solidFill>
                <a:latin typeface="+mn-lt"/>
                <a:cs typeface="+mn-cs"/>
              </a:rPr>
              <a:t> </a:t>
            </a:r>
            <a:r>
              <a:rPr lang="it-IT" sz="3200" kern="0" dirty="0" err="1">
                <a:solidFill>
                  <a:srgbClr val="000000"/>
                </a:solidFill>
                <a:latin typeface="+mn-lt"/>
                <a:cs typeface="+mn-cs"/>
              </a:rPr>
              <a:t>corporis</a:t>
            </a:r>
            <a:r>
              <a:rPr lang="it-IT" sz="3200" kern="0" dirty="0">
                <a:solidFill>
                  <a:srgbClr val="000000"/>
                </a:solidFill>
                <a:latin typeface="+mn-lt"/>
                <a:cs typeface="+mn-cs"/>
              </a:rPr>
              <a:t> 	</a:t>
            </a:r>
            <a:r>
              <a:rPr lang="it-IT" sz="3200" kern="0" dirty="0" err="1">
                <a:solidFill>
                  <a:srgbClr val="000000"/>
                </a:solidFill>
                <a:latin typeface="+mn-lt"/>
                <a:cs typeface="+mn-cs"/>
              </a:rPr>
              <a:t>humani</a:t>
            </a:r>
            <a:endParaRPr lang="it-IT" sz="3200" kern="0" dirty="0">
              <a:solidFill>
                <a:srgbClr val="000000"/>
              </a:solidFill>
              <a:latin typeface="+mn-lt"/>
              <a:cs typeface="+mn-cs"/>
            </a:endParaRPr>
          </a:p>
          <a:p>
            <a:pPr algn="ctr" hangingPunct="0">
              <a:lnSpc>
                <a:spcPct val="93000"/>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endParaRPr lang="it-IT" sz="3200" kern="0" dirty="0">
              <a:solidFill>
                <a:srgbClr val="000000"/>
              </a:solidFill>
              <a:latin typeface="+mn-lt"/>
              <a:cs typeface="+mn-cs"/>
            </a:endParaRPr>
          </a:p>
          <a:p>
            <a:pPr algn="ctr" hangingPunct="0">
              <a:lnSpc>
                <a:spcPct val="93000"/>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endParaRPr lang="it-IT" sz="3200" kern="0" dirty="0">
              <a:solidFill>
                <a:srgbClr val="000000"/>
              </a:solidFill>
              <a:latin typeface="+mn-lt"/>
              <a:cs typeface="+mn-cs"/>
            </a:endParaRPr>
          </a:p>
          <a:p>
            <a:pPr hangingPunct="0">
              <a:lnSpc>
                <a:spcPct val="93000"/>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lang="it-IT" sz="3200" kern="0" dirty="0">
                <a:solidFill>
                  <a:srgbClr val="000000"/>
                </a:solidFill>
                <a:latin typeface="+mn-lt"/>
                <a:cs typeface="+mn-cs"/>
              </a:rPr>
              <a:t>					</a:t>
            </a:r>
          </a:p>
          <a:p>
            <a:pPr hangingPunct="0">
              <a:lnSpc>
                <a:spcPct val="93000"/>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lang="it-IT" sz="3200" b="1" i="1" kern="0" dirty="0">
                <a:solidFill>
                  <a:srgbClr val="000000"/>
                </a:solidFill>
                <a:latin typeface="+mn-lt"/>
                <a:cs typeface="+mn-cs"/>
              </a:rPr>
              <a:t>							Andrea </a:t>
            </a:r>
            <a:r>
              <a:rPr lang="it-IT" sz="3200" b="1" i="1" kern="0" dirty="0" err="1">
                <a:solidFill>
                  <a:srgbClr val="000000"/>
                </a:solidFill>
                <a:latin typeface="+mn-lt"/>
                <a:cs typeface="+mn-cs"/>
              </a:rPr>
              <a:t>Vesalio</a:t>
            </a:r>
            <a:r>
              <a:rPr lang="it-IT" sz="3200" b="1" i="1" kern="0" dirty="0">
                <a:solidFill>
                  <a:srgbClr val="000000"/>
                </a:solidFill>
                <a:latin typeface="+mn-lt"/>
                <a:cs typeface="+mn-cs"/>
              </a:rPr>
              <a:t> </a:t>
            </a:r>
            <a:r>
              <a:rPr lang="it-IT" sz="3200" kern="0" dirty="0">
                <a:solidFill>
                  <a:srgbClr val="000000"/>
                </a:solidFill>
                <a:latin typeface="+mn-lt"/>
                <a:cs typeface="+mn-cs"/>
              </a:rPr>
              <a:t>(1514-1564): De </a:t>
            </a:r>
            <a:r>
              <a:rPr lang="it-IT" sz="3200" kern="0" dirty="0" err="1">
                <a:solidFill>
                  <a:srgbClr val="000000"/>
                </a:solidFill>
                <a:latin typeface="+mn-lt"/>
                <a:cs typeface="+mn-cs"/>
              </a:rPr>
              <a:t>humani</a:t>
            </a:r>
            <a:r>
              <a:rPr lang="it-IT" sz="3200" kern="0" dirty="0">
                <a:solidFill>
                  <a:srgbClr val="000000"/>
                </a:solidFill>
                <a:latin typeface="+mn-lt"/>
                <a:cs typeface="+mn-cs"/>
              </a:rPr>
              <a:t> </a:t>
            </a:r>
          </a:p>
          <a:p>
            <a:pPr hangingPunct="0">
              <a:lnSpc>
                <a:spcPct val="93000"/>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lang="it-IT" sz="3200" kern="0" dirty="0">
                <a:solidFill>
                  <a:srgbClr val="000000"/>
                </a:solidFill>
                <a:latin typeface="+mn-lt"/>
                <a:cs typeface="+mn-cs"/>
              </a:rPr>
              <a:t>							</a:t>
            </a:r>
            <a:r>
              <a:rPr lang="it-IT" sz="3200" kern="0" dirty="0" err="1">
                <a:solidFill>
                  <a:srgbClr val="000000"/>
                </a:solidFill>
                <a:latin typeface="+mn-lt"/>
                <a:cs typeface="+mn-cs"/>
              </a:rPr>
              <a:t>corporis</a:t>
            </a:r>
            <a:r>
              <a:rPr lang="it-IT" sz="3200" kern="0" dirty="0">
                <a:solidFill>
                  <a:srgbClr val="000000"/>
                </a:solidFill>
                <a:latin typeface="+mn-lt"/>
                <a:cs typeface="+mn-cs"/>
              </a:rPr>
              <a:t> </a:t>
            </a:r>
            <a:r>
              <a:rPr lang="it-IT" sz="3200" kern="0" dirty="0" err="1">
                <a:solidFill>
                  <a:srgbClr val="000000"/>
                </a:solidFill>
                <a:latin typeface="+mn-lt"/>
                <a:cs typeface="+mn-cs"/>
              </a:rPr>
              <a:t>fabrica</a:t>
            </a:r>
            <a:r>
              <a:rPr lang="it-IT" sz="3200" kern="0" dirty="0">
                <a:solidFill>
                  <a:srgbClr val="000000"/>
                </a:solidFill>
                <a:latin typeface="+mn-lt"/>
                <a:cs typeface="+mn-cs"/>
              </a:rPr>
              <a:t> libri </a:t>
            </a:r>
            <a:r>
              <a:rPr lang="it-IT" sz="3200" kern="0" dirty="0" err="1">
                <a:solidFill>
                  <a:srgbClr val="000000"/>
                </a:solidFill>
                <a:latin typeface="+mn-lt"/>
                <a:cs typeface="+mn-cs"/>
              </a:rPr>
              <a:t>septem</a:t>
            </a:r>
            <a:endParaRPr lang="it-IT" sz="3200" kern="0" dirty="0">
              <a:solidFill>
                <a:srgbClr val="000000"/>
              </a:solidFill>
              <a:latin typeface="+mn-lt"/>
              <a:cs typeface="+mn-cs"/>
            </a:endParaRPr>
          </a:p>
          <a:p>
            <a:pPr algn="ctr" hangingPunct="0">
              <a:lnSpc>
                <a:spcPct val="93000"/>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endParaRPr lang="it-IT" sz="3200" kern="0" dirty="0">
              <a:solidFill>
                <a:srgbClr val="000000"/>
              </a:solidFill>
              <a:latin typeface="+mn-lt"/>
              <a:cs typeface="+mn-cs"/>
            </a:endParaRPr>
          </a:p>
          <a:p>
            <a:pPr hangingPunct="0">
              <a:lnSpc>
                <a:spcPct val="93000"/>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endParaRPr lang="it-IT" sz="3200" kern="0" dirty="0">
              <a:solidFill>
                <a:srgbClr val="000000"/>
              </a:solidFill>
              <a:latin typeface="+mn-lt"/>
              <a:cs typeface="+mn-cs"/>
            </a:endParaRPr>
          </a:p>
          <a:p>
            <a:pPr hangingPunct="0">
              <a:lnSpc>
                <a:spcPct val="93000"/>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endParaRPr lang="it-IT" sz="3200" b="1" i="1" kern="0" dirty="0">
              <a:solidFill>
                <a:srgbClr val="000000"/>
              </a:solidFill>
              <a:latin typeface="+mn-lt"/>
              <a:cs typeface="+mn-cs"/>
            </a:endParaRPr>
          </a:p>
          <a:p>
            <a:pPr hangingPunct="0">
              <a:lnSpc>
                <a:spcPct val="93000"/>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lang="it-IT" sz="3200" b="1" i="1" kern="0" dirty="0">
                <a:solidFill>
                  <a:srgbClr val="000000"/>
                </a:solidFill>
                <a:latin typeface="+mn-lt"/>
                <a:cs typeface="+mn-cs"/>
              </a:rPr>
              <a:t>	Giovanni Battista </a:t>
            </a:r>
            <a:r>
              <a:rPr lang="it-IT" sz="3200" b="1" i="1" kern="0" dirty="0" err="1">
                <a:solidFill>
                  <a:srgbClr val="000000"/>
                </a:solidFill>
                <a:latin typeface="+mn-lt"/>
                <a:cs typeface="+mn-cs"/>
              </a:rPr>
              <a:t>Morgagni</a:t>
            </a:r>
            <a:r>
              <a:rPr lang="it-IT" sz="3200" b="1" i="1" kern="0" dirty="0">
                <a:solidFill>
                  <a:srgbClr val="000000"/>
                </a:solidFill>
                <a:latin typeface="+mn-lt"/>
                <a:cs typeface="+mn-cs"/>
              </a:rPr>
              <a:t> </a:t>
            </a:r>
            <a:r>
              <a:rPr lang="it-IT" sz="3200" kern="0" dirty="0">
                <a:solidFill>
                  <a:srgbClr val="000000"/>
                </a:solidFill>
                <a:latin typeface="+mn-lt"/>
                <a:cs typeface="+mn-cs"/>
              </a:rPr>
              <a:t>(1682-1771): </a:t>
            </a:r>
          </a:p>
          <a:p>
            <a:pPr hangingPunct="0">
              <a:lnSpc>
                <a:spcPct val="93000"/>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lang="it-IT" sz="3200" kern="0" dirty="0">
                <a:solidFill>
                  <a:srgbClr val="000000"/>
                </a:solidFill>
                <a:latin typeface="+mn-lt"/>
                <a:cs typeface="+mn-cs"/>
              </a:rPr>
              <a:t>	De </a:t>
            </a:r>
            <a:r>
              <a:rPr lang="it-IT" sz="3200" kern="0" dirty="0" err="1">
                <a:solidFill>
                  <a:srgbClr val="000000"/>
                </a:solidFill>
                <a:latin typeface="+mn-lt"/>
                <a:cs typeface="+mn-cs"/>
              </a:rPr>
              <a:t>sedibus</a:t>
            </a:r>
            <a:r>
              <a:rPr lang="it-IT" sz="3200" kern="0" dirty="0">
                <a:solidFill>
                  <a:srgbClr val="000000"/>
                </a:solidFill>
                <a:latin typeface="+mn-lt"/>
                <a:cs typeface="+mn-cs"/>
              </a:rPr>
              <a:t> </a:t>
            </a:r>
            <a:r>
              <a:rPr lang="it-IT" sz="3200" kern="0" dirty="0" err="1">
                <a:solidFill>
                  <a:srgbClr val="000000"/>
                </a:solidFill>
                <a:latin typeface="+mn-lt"/>
                <a:cs typeface="+mn-cs"/>
              </a:rPr>
              <a:t>et</a:t>
            </a:r>
            <a:r>
              <a:rPr lang="it-IT" sz="3200" kern="0" dirty="0">
                <a:solidFill>
                  <a:srgbClr val="000000"/>
                </a:solidFill>
                <a:latin typeface="+mn-lt"/>
                <a:cs typeface="+mn-cs"/>
              </a:rPr>
              <a:t> </a:t>
            </a:r>
            <a:r>
              <a:rPr lang="it-IT" sz="3200" kern="0" dirty="0" err="1">
                <a:solidFill>
                  <a:srgbClr val="000000"/>
                </a:solidFill>
                <a:latin typeface="+mn-lt"/>
                <a:cs typeface="+mn-cs"/>
              </a:rPr>
              <a:t>causis</a:t>
            </a:r>
            <a:r>
              <a:rPr lang="it-IT" sz="3200" kern="0" dirty="0">
                <a:solidFill>
                  <a:srgbClr val="000000"/>
                </a:solidFill>
                <a:latin typeface="+mn-lt"/>
                <a:cs typeface="+mn-cs"/>
              </a:rPr>
              <a:t> </a:t>
            </a:r>
            <a:r>
              <a:rPr lang="it-IT" sz="3200" kern="0" dirty="0" err="1">
                <a:solidFill>
                  <a:srgbClr val="000000"/>
                </a:solidFill>
                <a:latin typeface="+mn-lt"/>
                <a:cs typeface="+mn-cs"/>
              </a:rPr>
              <a:t>morborum</a:t>
            </a:r>
            <a:r>
              <a:rPr lang="it-IT" sz="3200" kern="0" dirty="0">
                <a:solidFill>
                  <a:srgbClr val="000000"/>
                </a:solidFill>
                <a:latin typeface="+mn-lt"/>
                <a:cs typeface="+mn-cs"/>
              </a:rPr>
              <a:t> </a:t>
            </a:r>
          </a:p>
          <a:p>
            <a:pPr hangingPunct="0">
              <a:lnSpc>
                <a:spcPct val="93000"/>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pPr>
            <a:r>
              <a:rPr lang="it-IT" sz="3200" kern="0" dirty="0">
                <a:solidFill>
                  <a:srgbClr val="000000"/>
                </a:solidFill>
                <a:latin typeface="+mn-lt"/>
                <a:cs typeface="+mn-cs"/>
              </a:rPr>
              <a:t>	per </a:t>
            </a:r>
            <a:r>
              <a:rPr lang="it-IT" sz="3200" kern="0" dirty="0" err="1">
                <a:solidFill>
                  <a:srgbClr val="000000"/>
                </a:solidFill>
                <a:latin typeface="+mn-lt"/>
                <a:cs typeface="+mn-cs"/>
              </a:rPr>
              <a:t>anatomen</a:t>
            </a:r>
            <a:r>
              <a:rPr lang="it-IT" sz="3200" kern="0" dirty="0">
                <a:solidFill>
                  <a:srgbClr val="000000"/>
                </a:solidFill>
                <a:latin typeface="+mn-lt"/>
                <a:cs typeface="+mn-cs"/>
              </a:rPr>
              <a:t> </a:t>
            </a:r>
            <a:r>
              <a:rPr lang="it-IT" sz="3200" kern="0" dirty="0" err="1">
                <a:solidFill>
                  <a:srgbClr val="000000"/>
                </a:solidFill>
                <a:latin typeface="+mn-lt"/>
                <a:cs typeface="+mn-cs"/>
              </a:rPr>
              <a:t>indagatis</a:t>
            </a:r>
            <a:endParaRPr lang="it-IT" sz="3200" kern="0" dirty="0">
              <a:solidFill>
                <a:srgbClr val="000000"/>
              </a:solidFill>
              <a:latin typeface="+mn-lt"/>
              <a:cs typeface="+mn-cs"/>
            </a:endParaRPr>
          </a:p>
        </p:txBody>
      </p:sp>
      <p:pic>
        <p:nvPicPr>
          <p:cNvPr id="24579" name="Picture 5" descr="http://www.imss.fi.it/milleanni/cronologia/1594.gif"/>
          <p:cNvPicPr>
            <a:picLocks noChangeAspect="1" noChangeArrowheads="1"/>
          </p:cNvPicPr>
          <p:nvPr/>
        </p:nvPicPr>
        <p:blipFill>
          <a:blip r:embed="rId3"/>
          <a:srcRect/>
          <a:stretch>
            <a:fillRect/>
          </a:stretch>
        </p:blipFill>
        <p:spPr bwMode="auto">
          <a:xfrm>
            <a:off x="3825875" y="1851025"/>
            <a:ext cx="2073275" cy="1285875"/>
          </a:xfrm>
          <a:prstGeom prst="rect">
            <a:avLst/>
          </a:prstGeom>
          <a:noFill/>
          <a:ln w="9525">
            <a:noFill/>
            <a:miter lim="800000"/>
            <a:headEnd/>
            <a:tailEnd/>
          </a:ln>
        </p:spPr>
      </p:pic>
      <p:pic>
        <p:nvPicPr>
          <p:cNvPr id="24580" name="Picture 11" descr="De Sedibus et causis morborum per anatomen indagatis"/>
          <p:cNvPicPr>
            <a:picLocks noChangeAspect="1" noChangeArrowheads="1"/>
          </p:cNvPicPr>
          <p:nvPr/>
        </p:nvPicPr>
        <p:blipFill>
          <a:blip r:embed="rId4"/>
          <a:srcRect/>
          <a:stretch>
            <a:fillRect/>
          </a:stretch>
        </p:blipFill>
        <p:spPr bwMode="auto">
          <a:xfrm>
            <a:off x="7920038" y="4211638"/>
            <a:ext cx="2000250" cy="3189287"/>
          </a:xfrm>
          <a:prstGeom prst="rect">
            <a:avLst/>
          </a:prstGeom>
          <a:noFill/>
          <a:ln w="9525">
            <a:noFill/>
            <a:miter lim="800000"/>
            <a:headEnd/>
            <a:tailEnd/>
          </a:ln>
        </p:spPr>
      </p:pic>
      <p:pic>
        <p:nvPicPr>
          <p:cNvPr id="24581" name="Picture 9" descr="vesalio1.jpg                                                   002E0899Macintosh HD                   BFA2510E:"/>
          <p:cNvPicPr>
            <a:picLocks noChangeAspect="1" noChangeArrowheads="1"/>
          </p:cNvPicPr>
          <p:nvPr/>
        </p:nvPicPr>
        <p:blipFill>
          <a:blip r:embed="rId5"/>
          <a:srcRect/>
          <a:stretch>
            <a:fillRect/>
          </a:stretch>
        </p:blipFill>
        <p:spPr bwMode="auto">
          <a:xfrm>
            <a:off x="539750" y="2708275"/>
            <a:ext cx="1903413" cy="2592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txBox="1">
            <a:spLocks noChangeArrowheads="1"/>
          </p:cNvSpPr>
          <p:nvPr/>
        </p:nvSpPr>
        <p:spPr>
          <a:xfrm>
            <a:off x="503238" y="346075"/>
            <a:ext cx="9070975" cy="1171575"/>
          </a:xfrm>
          <a:prstGeom prst="rect">
            <a:avLst/>
          </a:prstGeom>
        </p:spPr>
        <p:txBody>
          <a:bodyPr tIns="38880"/>
          <a:lstStyle/>
          <a:p>
            <a:pPr algn="ctr" hangingPunct="0">
              <a:lnSpc>
                <a:spcPct val="93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4400" kern="0">
                <a:solidFill>
                  <a:srgbClr val="000000"/>
                </a:solidFill>
                <a:latin typeface="+mj-lt"/>
                <a:ea typeface="+mj-ea"/>
                <a:cs typeface="+mj-cs"/>
              </a:rPr>
              <a:t>L'osservazione anatomica</a:t>
            </a:r>
          </a:p>
        </p:txBody>
      </p:sp>
      <p:sp>
        <p:nvSpPr>
          <p:cNvPr id="3" name="Rectangle 2"/>
          <p:cNvSpPr txBox="1">
            <a:spLocks noChangeArrowheads="1"/>
          </p:cNvSpPr>
          <p:nvPr/>
        </p:nvSpPr>
        <p:spPr bwMode="auto">
          <a:xfrm>
            <a:off x="468313" y="493713"/>
            <a:ext cx="9144000" cy="4708525"/>
          </a:xfrm>
          <a:prstGeom prst="rect">
            <a:avLst/>
          </a:prstGeom>
          <a:noFill/>
          <a:ln w="9525">
            <a:noFill/>
            <a:round/>
            <a:headEnd/>
            <a:tailEnd/>
          </a:ln>
        </p:spPr>
        <p:txBody>
          <a:bodyPr lIns="0" tIns="28080" rIns="0" bIns="0" anchor="ctr"/>
          <a:lstStyle/>
          <a:p>
            <a:pPr hangingPunct="0">
              <a:lnSpc>
                <a:spcPct val="93000"/>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3600" kern="0">
                <a:solidFill>
                  <a:srgbClr val="000000"/>
                </a:solidFill>
                <a:latin typeface="+mn-lt"/>
                <a:cs typeface="+mn-cs"/>
              </a:rPr>
              <a:t>L’anatomia era esercitata da grandi maestri  in vari luoghi della città.</a:t>
            </a:r>
          </a:p>
          <a:p>
            <a:pPr algn="ctr" hangingPunct="0">
              <a:lnSpc>
                <a:spcPct val="93000"/>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3600" b="1" kern="0">
              <a:solidFill>
                <a:srgbClr val="000000"/>
              </a:solidFill>
              <a:latin typeface="+mn-lt"/>
              <a:cs typeface="+mn-cs"/>
            </a:endParaRPr>
          </a:p>
          <a:p>
            <a:pPr algn="ctr" hangingPunct="0">
              <a:lnSpc>
                <a:spcPct val="93000"/>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3600" b="1" kern="0">
                <a:solidFill>
                  <a:srgbClr val="000000"/>
                </a:solidFill>
                <a:latin typeface="+mn-lt"/>
                <a:cs typeface="+mn-cs"/>
              </a:rPr>
              <a:t>1671</a:t>
            </a:r>
            <a:r>
              <a:rPr lang="it-IT" sz="3600" kern="0">
                <a:solidFill>
                  <a:srgbClr val="000000"/>
                </a:solidFill>
                <a:latin typeface="+mn-lt"/>
                <a:cs typeface="+mn-cs"/>
              </a:rPr>
              <a:t> sorge un teatro anatomico a San Giacomo dell'Orio, distrutto nel 1800</a:t>
            </a:r>
          </a:p>
          <a:p>
            <a:pPr algn="ctr" hangingPunct="0">
              <a:lnSpc>
                <a:spcPct val="93000"/>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it-IT" sz="3200" kern="0">
              <a:solidFill>
                <a:srgbClr val="000000"/>
              </a:solidFill>
              <a:latin typeface="+mn-lt"/>
              <a:cs typeface="+mn-cs"/>
            </a:endParaRPr>
          </a:p>
        </p:txBody>
      </p:sp>
      <p:pic>
        <p:nvPicPr>
          <p:cNvPr id="26627" name="Picture 5" descr="http://venezia.myblog.it/media/01/01/818982680.jpg"/>
          <p:cNvPicPr>
            <a:picLocks noChangeAspect="1" noChangeArrowheads="1"/>
          </p:cNvPicPr>
          <p:nvPr/>
        </p:nvPicPr>
        <p:blipFill>
          <a:blip r:embed="rId3"/>
          <a:srcRect/>
          <a:stretch>
            <a:fillRect/>
          </a:stretch>
        </p:blipFill>
        <p:spPr bwMode="auto">
          <a:xfrm>
            <a:off x="3325813" y="4137025"/>
            <a:ext cx="3563937" cy="301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19138" y="1187450"/>
            <a:ext cx="8497887" cy="4729163"/>
          </a:xfrm>
          <a:prstGeom prst="rect">
            <a:avLst/>
          </a:prstGeom>
          <a:noFill/>
        </p:spPr>
        <p:txBody>
          <a:bodyPr>
            <a:spAutoFit/>
          </a:bodyPr>
          <a:lstStyle/>
          <a:p>
            <a:pPr hangingPunct="0">
              <a:lnSpc>
                <a:spcPct val="93000"/>
              </a:lnSpc>
              <a:buClr>
                <a:srgbClr val="000000"/>
              </a:buClr>
              <a:buSzPct val="100000"/>
              <a:buFont typeface="Times New Roman" pitchFamily="18" charset="0"/>
              <a:buNone/>
              <a:defRPr/>
            </a:pPr>
            <a:r>
              <a:rPr lang="it-IT" sz="3600" b="1" dirty="0">
                <a:solidFill>
                  <a:schemeClr val="bg1">
                    <a:lumMod val="50000"/>
                  </a:schemeClr>
                </a:solidFill>
                <a:latin typeface="+mn-lt"/>
                <a:cs typeface="DejaVu Sans" charset="0"/>
              </a:rPr>
              <a:t>1874</a:t>
            </a:r>
            <a:r>
              <a:rPr lang="it-IT" sz="3600" dirty="0">
                <a:solidFill>
                  <a:schemeClr val="bg1">
                    <a:lumMod val="50000"/>
                  </a:schemeClr>
                </a:solidFill>
                <a:latin typeface="+mn-lt"/>
                <a:cs typeface="DejaVu Sans" charset="0"/>
              </a:rPr>
              <a:t>: nel Regolamento Organico </a:t>
            </a:r>
            <a:r>
              <a:rPr lang="it-IT" sz="3600" dirty="0" err="1">
                <a:solidFill>
                  <a:schemeClr val="bg1">
                    <a:lumMod val="50000"/>
                  </a:schemeClr>
                </a:solidFill>
                <a:latin typeface="+mn-lt"/>
                <a:cs typeface="DejaVu Sans" charset="0"/>
              </a:rPr>
              <a:t>dll</a:t>
            </a:r>
            <a:r>
              <a:rPr lang="it-IT" sz="3600" dirty="0">
                <a:solidFill>
                  <a:schemeClr val="bg1">
                    <a:lumMod val="50000"/>
                  </a:schemeClr>
                </a:solidFill>
                <a:latin typeface="+mn-lt"/>
                <a:cs typeface="DejaVu Sans" charset="0"/>
              </a:rPr>
              <a:t>’Ospedale Civile di Venezia, fra i compiti del dissettore era contemplato anche l’obbligo della conservazione dei reperti anatomopatologici ritenuti interessanti, in una specie di museo che veniva arricchito di nuovi preparati opportunamente registrati ed illustrati dalle osservazioni dei vari primari</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ttangolo 2"/>
          <p:cNvSpPr>
            <a:spLocks noChangeArrowheads="1"/>
          </p:cNvSpPr>
          <p:nvPr/>
        </p:nvSpPr>
        <p:spPr bwMode="auto">
          <a:xfrm>
            <a:off x="215900" y="755650"/>
            <a:ext cx="9683750" cy="2381250"/>
          </a:xfrm>
          <a:prstGeom prst="rect">
            <a:avLst/>
          </a:prstGeom>
          <a:noFill/>
          <a:ln w="9525">
            <a:noFill/>
            <a:miter lim="800000"/>
            <a:headEnd/>
            <a:tailEnd/>
          </a:ln>
        </p:spPr>
        <p:txBody>
          <a:bodyPr>
            <a:spAutoFit/>
          </a:bodyPr>
          <a:lstStyle/>
          <a:p>
            <a:pPr hangingPunct="0">
              <a:lnSpc>
                <a:spcPct val="93000"/>
              </a:lnSpc>
              <a:buClr>
                <a:srgbClr val="000000"/>
              </a:buClr>
              <a:buSzPct val="100000"/>
              <a:buFont typeface="Times New Roman" pitchFamily="18"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sz="4000" b="1" dirty="0">
                <a:solidFill>
                  <a:schemeClr val="bg1">
                    <a:lumMod val="50000"/>
                  </a:schemeClr>
                </a:solidFill>
                <a:latin typeface="Book Antiqua" pitchFamily="18" charset="0"/>
                <a:cs typeface="DejaVu Sans" charset="0"/>
              </a:rPr>
              <a:t>1885</a:t>
            </a:r>
            <a:r>
              <a:rPr lang="it-IT" sz="4000" dirty="0">
                <a:solidFill>
                  <a:schemeClr val="bg1">
                    <a:lumMod val="50000"/>
                  </a:schemeClr>
                </a:solidFill>
                <a:latin typeface="Book Antiqua" pitchFamily="18" charset="0"/>
                <a:cs typeface="DejaVu Sans" charset="0"/>
              </a:rPr>
              <a:t>: istituita una “camera incisoria” con annesso museo anatomo-patologico: si praticavano dalle 800 alle 900 autopsie all'anno, 1102 nel 1904 </a:t>
            </a:r>
          </a:p>
        </p:txBody>
      </p:sp>
      <p:pic>
        <p:nvPicPr>
          <p:cNvPr id="4" name="Picture 2" descr="C:\Documents and Settings\vstracca\Desktop\foto libri AP\IMG_7452.JPG"/>
          <p:cNvPicPr>
            <a:picLocks noChangeAspect="1" noChangeArrowheads="1"/>
          </p:cNvPicPr>
          <p:nvPr/>
        </p:nvPicPr>
        <p:blipFill>
          <a:blip r:embed="rId3"/>
          <a:stretch>
            <a:fillRect/>
          </a:stretch>
        </p:blipFill>
        <p:spPr bwMode="auto">
          <a:xfrm>
            <a:off x="1511300" y="3419475"/>
            <a:ext cx="2089150" cy="3933825"/>
          </a:xfrm>
          <a:prstGeom prst="rect">
            <a:avLst/>
          </a:prstGeom>
          <a:ln>
            <a:noFill/>
          </a:ln>
          <a:effectLst>
            <a:outerShdw blurRad="292100" dist="139700" dir="2700000" algn="tl" rotWithShape="0">
              <a:srgbClr val="333333">
                <a:alpha val="65000"/>
              </a:srgbClr>
            </a:outerShdw>
          </a:effectLst>
        </p:spPr>
      </p:pic>
      <p:sp>
        <p:nvSpPr>
          <p:cNvPr id="5" name="Titolo 6"/>
          <p:cNvSpPr txBox="1">
            <a:spLocks/>
          </p:cNvSpPr>
          <p:nvPr/>
        </p:nvSpPr>
        <p:spPr>
          <a:xfrm>
            <a:off x="3816350" y="4932363"/>
            <a:ext cx="4984750" cy="1065212"/>
          </a:xfrm>
          <a:prstGeom prst="rect">
            <a:avLst/>
          </a:prstGeom>
        </p:spPr>
        <p:txBody>
          <a:bodyPr/>
          <a:lstStyle/>
          <a:p>
            <a:pPr algn="ctr" hangingPunct="0">
              <a:lnSpc>
                <a:spcPct val="93000"/>
              </a:lnSpc>
              <a:buClr>
                <a:srgbClr val="000000"/>
              </a:buClr>
              <a:buSzPct val="100000"/>
              <a:buFont typeface="Times New Roman" pitchFamily="18" charset="0"/>
              <a:buNone/>
              <a:defRPr/>
            </a:pPr>
            <a:r>
              <a:rPr lang="en-US" sz="2800" kern="0" dirty="0">
                <a:solidFill>
                  <a:srgbClr val="000000"/>
                </a:solidFill>
                <a:latin typeface="+mj-lt"/>
                <a:ea typeface="+mj-ea"/>
                <a:cs typeface="+mj-cs"/>
              </a:rPr>
              <a:t>Il primo volume </a:t>
            </a:r>
            <a:r>
              <a:rPr lang="en-US" sz="2800" kern="0" dirty="0" err="1">
                <a:solidFill>
                  <a:srgbClr val="000000"/>
                </a:solidFill>
                <a:latin typeface="+mj-lt"/>
                <a:ea typeface="+mj-ea"/>
                <a:cs typeface="+mj-cs"/>
              </a:rPr>
              <a:t>dei</a:t>
            </a:r>
            <a:r>
              <a:rPr lang="en-US" sz="2800" kern="0" dirty="0">
                <a:solidFill>
                  <a:srgbClr val="000000"/>
                </a:solidFill>
                <a:latin typeface="+mj-lt"/>
                <a:ea typeface="+mj-ea"/>
                <a:cs typeface="+mj-cs"/>
              </a:rPr>
              <a:t> </a:t>
            </a:r>
            <a:r>
              <a:rPr lang="en-US" sz="2800" kern="0" dirty="0" err="1">
                <a:solidFill>
                  <a:srgbClr val="000000"/>
                </a:solidFill>
                <a:latin typeface="+mj-lt"/>
                <a:ea typeface="+mj-ea"/>
                <a:cs typeface="+mj-cs"/>
              </a:rPr>
              <a:t>protocolli</a:t>
            </a:r>
            <a:r>
              <a:rPr lang="en-US" sz="2800" kern="0" dirty="0">
                <a:solidFill>
                  <a:srgbClr val="000000"/>
                </a:solidFill>
                <a:latin typeface="+mj-lt"/>
                <a:ea typeface="+mj-ea"/>
                <a:cs typeface="+mj-cs"/>
              </a:rPr>
              <a:t> </a:t>
            </a:r>
            <a:r>
              <a:rPr lang="en-US" sz="2800" kern="0" dirty="0" err="1">
                <a:solidFill>
                  <a:srgbClr val="000000"/>
                </a:solidFill>
                <a:latin typeface="+mj-lt"/>
                <a:ea typeface="+mj-ea"/>
                <a:cs typeface="+mj-cs"/>
              </a:rPr>
              <a:t>di</a:t>
            </a:r>
            <a:r>
              <a:rPr lang="en-US" sz="2800" kern="0" dirty="0">
                <a:solidFill>
                  <a:srgbClr val="000000"/>
                </a:solidFill>
                <a:latin typeface="+mj-lt"/>
                <a:ea typeface="+mj-ea"/>
                <a:cs typeface="+mj-cs"/>
              </a:rPr>
              <a:t> </a:t>
            </a:r>
            <a:r>
              <a:rPr lang="en-US" sz="2800" kern="0" dirty="0" err="1">
                <a:solidFill>
                  <a:srgbClr val="000000"/>
                </a:solidFill>
                <a:latin typeface="+mj-lt"/>
                <a:ea typeface="+mj-ea"/>
                <a:cs typeface="+mj-cs"/>
              </a:rPr>
              <a:t>autopsia</a:t>
            </a:r>
            <a:endParaRPr lang="en-US" sz="2800" kern="0" dirty="0">
              <a:solidFill>
                <a:srgbClr val="000000"/>
              </a:solidFill>
              <a:latin typeface="+mj-lt"/>
              <a:ea typeface="+mj-ea"/>
              <a:cs typeface="+mj-cs"/>
            </a:endParaRPr>
          </a:p>
        </p:txBody>
      </p:sp>
      <p:sp>
        <p:nvSpPr>
          <p:cNvPr id="6" name="Segnaposto testo 8"/>
          <p:cNvSpPr txBox="1">
            <a:spLocks/>
          </p:cNvSpPr>
          <p:nvPr/>
        </p:nvSpPr>
        <p:spPr>
          <a:xfrm>
            <a:off x="5327650" y="5940425"/>
            <a:ext cx="2089150" cy="647700"/>
          </a:xfrm>
          <a:prstGeom prst="rect">
            <a:avLst/>
          </a:prstGeom>
        </p:spPr>
        <p:txBody>
          <a:bodyPr/>
          <a:lstStyle/>
          <a:p>
            <a:pPr marL="342900" indent="-342900" hangingPunct="0">
              <a:lnSpc>
                <a:spcPct val="93000"/>
              </a:lnSpc>
              <a:spcAft>
                <a:spcPts val="1425"/>
              </a:spcAft>
              <a:buClr>
                <a:srgbClr val="000000"/>
              </a:buClr>
              <a:buSzPct val="100000"/>
              <a:buFont typeface="Times New Roman" pitchFamily="18" charset="0"/>
              <a:buNone/>
              <a:defRPr/>
            </a:pPr>
            <a:r>
              <a:rPr lang="en-US" sz="2400" b="1" i="1" kern="0" dirty="0">
                <a:solidFill>
                  <a:srgbClr val="000000"/>
                </a:solidFill>
                <a:latin typeface="+mn-lt"/>
                <a:cs typeface="+mn-cs"/>
              </a:rPr>
              <a:t>1884 -1885</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book antiqua">
      <a:majorFont>
        <a:latin typeface="Book Antiqua"/>
        <a:ea typeface="DejaVu Sans"/>
        <a:cs typeface="DejaVu Sans"/>
      </a:majorFont>
      <a:minorFont>
        <a:latin typeface="Book Antiqua"/>
        <a:ea typeface="DejaVu Sans"/>
        <a:cs typeface="DejaVu Sans"/>
      </a:minorFont>
    </a:fontScheme>
    <a:fmtScheme name="Tramont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36446</TotalTime>
  <Words>569</Words>
  <Application>Microsoft Office PowerPoint</Application>
  <PresentationFormat>Personalizzato</PresentationFormat>
  <Paragraphs>85</Paragraphs>
  <Slides>12</Slides>
  <Notes>11</Notes>
  <HiddenSlides>0</HiddenSlides>
  <MMClips>0</MMClips>
  <ScaleCrop>false</ScaleCrop>
  <HeadingPairs>
    <vt:vector size="6" baseType="variant">
      <vt:variant>
        <vt:lpstr>Caratteri utilizzati</vt:lpstr>
      </vt:variant>
      <vt:variant>
        <vt:i4>4</vt:i4>
      </vt:variant>
      <vt:variant>
        <vt:lpstr>Modello struttura</vt:lpstr>
      </vt:variant>
      <vt:variant>
        <vt:i4>1</vt:i4>
      </vt:variant>
      <vt:variant>
        <vt:lpstr>Titoli diapositive</vt:lpstr>
      </vt:variant>
      <vt:variant>
        <vt:i4>12</vt:i4>
      </vt:variant>
    </vt:vector>
  </HeadingPairs>
  <TitlesOfParts>
    <vt:vector size="17" baseType="lpstr">
      <vt:lpstr>Arial</vt:lpstr>
      <vt:lpstr>DejaVu Sans</vt:lpstr>
      <vt:lpstr>Times New Roman</vt:lpstr>
      <vt:lpstr>Book Antiqua</vt: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Il museo di Anatomia Patologica “Andrea Vesalio”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cp:lastModifiedBy>scuolagrandesanmarco</cp:lastModifiedBy>
  <cp:revision>199</cp:revision>
  <cp:lastPrinted>1601-01-01T00:00:00Z</cp:lastPrinted>
  <dcterms:created xsi:type="dcterms:W3CDTF">2010-06-03T19:57:13Z</dcterms:created>
  <dcterms:modified xsi:type="dcterms:W3CDTF">2019-12-11T15:22:22Z</dcterms:modified>
</cp:coreProperties>
</file>